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9" r:id="rId2"/>
    <p:sldId id="257" r:id="rId3"/>
    <p:sldId id="258" r:id="rId4"/>
    <p:sldId id="259" r:id="rId5"/>
    <p:sldId id="270" r:id="rId6"/>
    <p:sldId id="271" r:id="rId7"/>
    <p:sldId id="272" r:id="rId8"/>
    <p:sldId id="280" r:id="rId9"/>
    <p:sldId id="273" r:id="rId10"/>
    <p:sldId id="274" r:id="rId11"/>
    <p:sldId id="275" r:id="rId12"/>
    <p:sldId id="276" r:id="rId13"/>
    <p:sldId id="277" r:id="rId14"/>
    <p:sldId id="283" r:id="rId15"/>
    <p:sldId id="279" r:id="rId16"/>
    <p:sldId id="281" r:id="rId17"/>
    <p:sldId id="282" r:id="rId18"/>
    <p:sldId id="284" r:id="rId19"/>
    <p:sldId id="268" r:id="rId2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6BD1AFC-DC07-47E4-8675-3D615710ED7D}" v="174" dt="2023-03-13T08:35:53.40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33" d="100"/>
          <a:sy n="33" d="100"/>
        </p:scale>
        <p:origin x="390" y="18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나세빈" userId="65ce0ae5-89f4-49e0-9a6e-9e7d121a2e86" providerId="ADAL" clId="{46BD1AFC-DC07-47E4-8675-3D615710ED7D}"/>
    <pc:docChg chg="undo custSel addSld delSld modSld sldOrd">
      <pc:chgData name="나세빈" userId="65ce0ae5-89f4-49e0-9a6e-9e7d121a2e86" providerId="ADAL" clId="{46BD1AFC-DC07-47E4-8675-3D615710ED7D}" dt="2023-03-13T08:36:18.862" v="711" actId="1076"/>
      <pc:docMkLst>
        <pc:docMk/>
      </pc:docMkLst>
      <pc:sldChg chg="addSp delSp modSp del mod">
        <pc:chgData name="나세빈" userId="65ce0ae5-89f4-49e0-9a6e-9e7d121a2e86" providerId="ADAL" clId="{46BD1AFC-DC07-47E4-8675-3D615710ED7D}" dt="2023-03-13T07:33:31.131" v="19" actId="47"/>
        <pc:sldMkLst>
          <pc:docMk/>
          <pc:sldMk cId="1426226681" sldId="256"/>
        </pc:sldMkLst>
        <pc:spChg chg="del mod">
          <ac:chgData name="나세빈" userId="65ce0ae5-89f4-49e0-9a6e-9e7d121a2e86" providerId="ADAL" clId="{46BD1AFC-DC07-47E4-8675-3D615710ED7D}" dt="2023-03-13T07:19:00.503" v="18" actId="21"/>
          <ac:spMkLst>
            <pc:docMk/>
            <pc:sldMk cId="1426226681" sldId="256"/>
            <ac:spMk id="2" creationId="{A9294C07-7473-06EC-5AA4-D3BDEB32359B}"/>
          </ac:spMkLst>
        </pc:spChg>
        <pc:spChg chg="del">
          <ac:chgData name="나세빈" userId="65ce0ae5-89f4-49e0-9a6e-9e7d121a2e86" providerId="ADAL" clId="{46BD1AFC-DC07-47E4-8675-3D615710ED7D}" dt="2023-03-13T07:19:00.503" v="18" actId="21"/>
          <ac:spMkLst>
            <pc:docMk/>
            <pc:sldMk cId="1426226681" sldId="256"/>
            <ac:spMk id="3" creationId="{4434E45B-C885-8F6D-BA24-F5E3FED90D88}"/>
          </ac:spMkLst>
        </pc:spChg>
        <pc:spChg chg="add mod">
          <ac:chgData name="나세빈" userId="65ce0ae5-89f4-49e0-9a6e-9e7d121a2e86" providerId="ADAL" clId="{46BD1AFC-DC07-47E4-8675-3D615710ED7D}" dt="2023-03-13T07:19:00.503" v="18" actId="21"/>
          <ac:spMkLst>
            <pc:docMk/>
            <pc:sldMk cId="1426226681" sldId="256"/>
            <ac:spMk id="5" creationId="{2969C63E-C624-0B93-0431-0009226C3D18}"/>
          </ac:spMkLst>
        </pc:spChg>
        <pc:spChg chg="add mod">
          <ac:chgData name="나세빈" userId="65ce0ae5-89f4-49e0-9a6e-9e7d121a2e86" providerId="ADAL" clId="{46BD1AFC-DC07-47E4-8675-3D615710ED7D}" dt="2023-03-13T07:19:00.503" v="18" actId="21"/>
          <ac:spMkLst>
            <pc:docMk/>
            <pc:sldMk cId="1426226681" sldId="256"/>
            <ac:spMk id="7" creationId="{F535907D-02A2-A126-8A49-9A4E698966AD}"/>
          </ac:spMkLst>
        </pc:spChg>
        <pc:picChg chg="del mod">
          <ac:chgData name="나세빈" userId="65ce0ae5-89f4-49e0-9a6e-9e7d121a2e86" providerId="ADAL" clId="{46BD1AFC-DC07-47E4-8675-3D615710ED7D}" dt="2023-03-13T07:18:25.476" v="15" actId="21"/>
          <ac:picMkLst>
            <pc:docMk/>
            <pc:sldMk cId="1426226681" sldId="256"/>
            <ac:picMk id="1026" creationId="{C80ECEBD-F83C-0EBA-CAA0-C1B216DCF005}"/>
          </ac:picMkLst>
        </pc:picChg>
      </pc:sldChg>
      <pc:sldChg chg="addSp delSp modSp mod modAnim">
        <pc:chgData name="나세빈" userId="65ce0ae5-89f4-49e0-9a6e-9e7d121a2e86" providerId="ADAL" clId="{46BD1AFC-DC07-47E4-8675-3D615710ED7D}" dt="2023-03-13T08:15:40.062" v="535" actId="1076"/>
        <pc:sldMkLst>
          <pc:docMk/>
          <pc:sldMk cId="4127369795" sldId="257"/>
        </pc:sldMkLst>
        <pc:spChg chg="del mod">
          <ac:chgData name="나세빈" userId="65ce0ae5-89f4-49e0-9a6e-9e7d121a2e86" providerId="ADAL" clId="{46BD1AFC-DC07-47E4-8675-3D615710ED7D}" dt="2023-03-13T07:39:55.454" v="51" actId="478"/>
          <ac:spMkLst>
            <pc:docMk/>
            <pc:sldMk cId="4127369795" sldId="257"/>
            <ac:spMk id="4" creationId="{BF1D067D-E3F3-6351-D513-43D2E68DC3DD}"/>
          </ac:spMkLst>
        </pc:spChg>
        <pc:spChg chg="add mod">
          <ac:chgData name="나세빈" userId="65ce0ae5-89f4-49e0-9a6e-9e7d121a2e86" providerId="ADAL" clId="{46BD1AFC-DC07-47E4-8675-3D615710ED7D}" dt="2023-03-13T07:40:05.408" v="52"/>
          <ac:spMkLst>
            <pc:docMk/>
            <pc:sldMk cId="4127369795" sldId="257"/>
            <ac:spMk id="6" creationId="{5EAA886A-80C6-3B95-0A42-9C4AEA9081A5}"/>
          </ac:spMkLst>
        </pc:spChg>
        <pc:spChg chg="add del mod">
          <ac:chgData name="나세빈" userId="65ce0ae5-89f4-49e0-9a6e-9e7d121a2e86" providerId="ADAL" clId="{46BD1AFC-DC07-47E4-8675-3D615710ED7D}" dt="2023-03-13T07:40:49.797" v="56" actId="478"/>
          <ac:spMkLst>
            <pc:docMk/>
            <pc:sldMk cId="4127369795" sldId="257"/>
            <ac:spMk id="7" creationId="{EF18394A-F450-4893-DC6C-3795E888DC10}"/>
          </ac:spMkLst>
        </pc:spChg>
        <pc:spChg chg="add mod">
          <ac:chgData name="나세빈" userId="65ce0ae5-89f4-49e0-9a6e-9e7d121a2e86" providerId="ADAL" clId="{46BD1AFC-DC07-47E4-8675-3D615710ED7D}" dt="2023-03-13T07:40:53.666" v="57"/>
          <ac:spMkLst>
            <pc:docMk/>
            <pc:sldMk cId="4127369795" sldId="257"/>
            <ac:spMk id="8" creationId="{F760934E-8AD1-04DC-F4B3-CB3DDE6994C2}"/>
          </ac:spMkLst>
        </pc:spChg>
        <pc:picChg chg="mod">
          <ac:chgData name="나세빈" userId="65ce0ae5-89f4-49e0-9a6e-9e7d121a2e86" providerId="ADAL" clId="{46BD1AFC-DC07-47E4-8675-3D615710ED7D}" dt="2023-03-13T08:15:37.609" v="534" actId="14100"/>
          <ac:picMkLst>
            <pc:docMk/>
            <pc:sldMk cId="4127369795" sldId="257"/>
            <ac:picMk id="3" creationId="{D050C97A-017E-1375-D53C-84D128A86D03}"/>
          </ac:picMkLst>
        </pc:picChg>
        <pc:picChg chg="add mod">
          <ac:chgData name="나세빈" userId="65ce0ae5-89f4-49e0-9a6e-9e7d121a2e86" providerId="ADAL" clId="{46BD1AFC-DC07-47E4-8675-3D615710ED7D}" dt="2023-03-13T08:15:40.062" v="535" actId="1076"/>
          <ac:picMkLst>
            <pc:docMk/>
            <pc:sldMk cId="4127369795" sldId="257"/>
            <ac:picMk id="5" creationId="{16B67793-43AE-0CDC-C5F5-B2076EFBA64B}"/>
          </ac:picMkLst>
        </pc:picChg>
      </pc:sldChg>
      <pc:sldChg chg="addSp delSp modSp mod">
        <pc:chgData name="나세빈" userId="65ce0ae5-89f4-49e0-9a6e-9e7d121a2e86" providerId="ADAL" clId="{46BD1AFC-DC07-47E4-8675-3D615710ED7D}" dt="2023-03-13T07:42:01.619" v="61" actId="1076"/>
        <pc:sldMkLst>
          <pc:docMk/>
          <pc:sldMk cId="3189566843" sldId="258"/>
        </pc:sldMkLst>
        <pc:spChg chg="del">
          <ac:chgData name="나세빈" userId="65ce0ae5-89f4-49e0-9a6e-9e7d121a2e86" providerId="ADAL" clId="{46BD1AFC-DC07-47E4-8675-3D615710ED7D}" dt="2023-03-13T07:41:01.451" v="58" actId="478"/>
          <ac:spMkLst>
            <pc:docMk/>
            <pc:sldMk cId="3189566843" sldId="258"/>
            <ac:spMk id="2" creationId="{67AD09EE-D29F-67A3-DCDE-ECC45C48046F}"/>
          </ac:spMkLst>
        </pc:spChg>
        <pc:spChg chg="add del mod">
          <ac:chgData name="나세빈" userId="65ce0ae5-89f4-49e0-9a6e-9e7d121a2e86" providerId="ADAL" clId="{46BD1AFC-DC07-47E4-8675-3D615710ED7D}" dt="2023-03-13T07:41:35.777" v="60" actId="478"/>
          <ac:spMkLst>
            <pc:docMk/>
            <pc:sldMk cId="3189566843" sldId="258"/>
            <ac:spMk id="4" creationId="{92CE89BB-C13D-1942-FBDB-E8F8D3645BD7}"/>
          </ac:spMkLst>
        </pc:spChg>
        <pc:spChg chg="add mod">
          <ac:chgData name="나세빈" userId="65ce0ae5-89f4-49e0-9a6e-9e7d121a2e86" providerId="ADAL" clId="{46BD1AFC-DC07-47E4-8675-3D615710ED7D}" dt="2023-03-13T07:42:01.619" v="61" actId="1076"/>
          <ac:spMkLst>
            <pc:docMk/>
            <pc:sldMk cId="3189566843" sldId="258"/>
            <ac:spMk id="5" creationId="{C9EED9DB-0918-9F9C-075F-EE16DBCC1CA2}"/>
          </ac:spMkLst>
        </pc:spChg>
        <pc:spChg chg="add mod">
          <ac:chgData name="나세빈" userId="65ce0ae5-89f4-49e0-9a6e-9e7d121a2e86" providerId="ADAL" clId="{46BD1AFC-DC07-47E4-8675-3D615710ED7D}" dt="2023-03-13T07:41:02.273" v="59"/>
          <ac:spMkLst>
            <pc:docMk/>
            <pc:sldMk cId="3189566843" sldId="258"/>
            <ac:spMk id="6" creationId="{1DE461A8-CC6D-BD9D-C89F-92B7C9A242DA}"/>
          </ac:spMkLst>
        </pc:spChg>
        <pc:spChg chg="add mod">
          <ac:chgData name="나세빈" userId="65ce0ae5-89f4-49e0-9a6e-9e7d121a2e86" providerId="ADAL" clId="{46BD1AFC-DC07-47E4-8675-3D615710ED7D}" dt="2023-03-13T07:41:02.273" v="59"/>
          <ac:spMkLst>
            <pc:docMk/>
            <pc:sldMk cId="3189566843" sldId="258"/>
            <ac:spMk id="7" creationId="{92F0CAFD-B116-B838-640F-A8FB19827446}"/>
          </ac:spMkLst>
        </pc:spChg>
      </pc:sldChg>
      <pc:sldChg chg="addSp delSp modSp mod">
        <pc:chgData name="나세빈" userId="65ce0ae5-89f4-49e0-9a6e-9e7d121a2e86" providerId="ADAL" clId="{46BD1AFC-DC07-47E4-8675-3D615710ED7D}" dt="2023-03-13T08:29:22.505" v="636" actId="1076"/>
        <pc:sldMkLst>
          <pc:docMk/>
          <pc:sldMk cId="1650583763" sldId="259"/>
        </pc:sldMkLst>
        <pc:spChg chg="del">
          <ac:chgData name="나세빈" userId="65ce0ae5-89f4-49e0-9a6e-9e7d121a2e86" providerId="ADAL" clId="{46BD1AFC-DC07-47E4-8675-3D615710ED7D}" dt="2023-03-13T07:42:13.896" v="62" actId="478"/>
          <ac:spMkLst>
            <pc:docMk/>
            <pc:sldMk cId="1650583763" sldId="259"/>
            <ac:spMk id="2" creationId="{8677E11E-C8F6-C3DD-69B9-DF3DCE4140E6}"/>
          </ac:spMkLst>
        </pc:spChg>
        <pc:spChg chg="add del mod">
          <ac:chgData name="나세빈" userId="65ce0ae5-89f4-49e0-9a6e-9e7d121a2e86" providerId="ADAL" clId="{46BD1AFC-DC07-47E4-8675-3D615710ED7D}" dt="2023-03-13T07:42:21.219" v="63" actId="478"/>
          <ac:spMkLst>
            <pc:docMk/>
            <pc:sldMk cId="1650583763" sldId="259"/>
            <ac:spMk id="4" creationId="{1F02A804-B911-5B50-AB9B-0581A9EDFD8A}"/>
          </ac:spMkLst>
        </pc:spChg>
        <pc:spChg chg="add mod">
          <ac:chgData name="나세빈" userId="65ce0ae5-89f4-49e0-9a6e-9e7d121a2e86" providerId="ADAL" clId="{46BD1AFC-DC07-47E4-8675-3D615710ED7D}" dt="2023-03-13T07:48:07.326" v="136" actId="255"/>
          <ac:spMkLst>
            <pc:docMk/>
            <pc:sldMk cId="1650583763" sldId="259"/>
            <ac:spMk id="5" creationId="{5FFB1D1D-4946-0410-FA22-060C6A036C0E}"/>
          </ac:spMkLst>
        </pc:spChg>
        <pc:spChg chg="add mod">
          <ac:chgData name="나세빈" userId="65ce0ae5-89f4-49e0-9a6e-9e7d121a2e86" providerId="ADAL" clId="{46BD1AFC-DC07-47E4-8675-3D615710ED7D}" dt="2023-03-13T07:42:22.371" v="64"/>
          <ac:spMkLst>
            <pc:docMk/>
            <pc:sldMk cId="1650583763" sldId="259"/>
            <ac:spMk id="6" creationId="{F3FE556C-575C-5DA6-A545-3F59683DA708}"/>
          </ac:spMkLst>
        </pc:spChg>
        <pc:picChg chg="add mod">
          <ac:chgData name="나세빈" userId="65ce0ae5-89f4-49e0-9a6e-9e7d121a2e86" providerId="ADAL" clId="{46BD1AFC-DC07-47E4-8675-3D615710ED7D}" dt="2023-03-13T08:29:22.505" v="636" actId="1076"/>
          <ac:picMkLst>
            <pc:docMk/>
            <pc:sldMk cId="1650583763" sldId="259"/>
            <ac:picMk id="7" creationId="{8433630D-E0F6-F164-44E0-2D7551889299}"/>
          </ac:picMkLst>
        </pc:picChg>
      </pc:sldChg>
      <pc:sldChg chg="del">
        <pc:chgData name="나세빈" userId="65ce0ae5-89f4-49e0-9a6e-9e7d121a2e86" providerId="ADAL" clId="{46BD1AFC-DC07-47E4-8675-3D615710ED7D}" dt="2023-03-13T07:54:13.920" v="297" actId="47"/>
        <pc:sldMkLst>
          <pc:docMk/>
          <pc:sldMk cId="1042140046" sldId="260"/>
        </pc:sldMkLst>
      </pc:sldChg>
      <pc:sldChg chg="del">
        <pc:chgData name="나세빈" userId="65ce0ae5-89f4-49e0-9a6e-9e7d121a2e86" providerId="ADAL" clId="{46BD1AFC-DC07-47E4-8675-3D615710ED7D}" dt="2023-03-13T07:54:14.184" v="298" actId="47"/>
        <pc:sldMkLst>
          <pc:docMk/>
          <pc:sldMk cId="1228992159" sldId="261"/>
        </pc:sldMkLst>
      </pc:sldChg>
      <pc:sldChg chg="del">
        <pc:chgData name="나세빈" userId="65ce0ae5-89f4-49e0-9a6e-9e7d121a2e86" providerId="ADAL" clId="{46BD1AFC-DC07-47E4-8675-3D615710ED7D}" dt="2023-03-13T07:54:14.474" v="299" actId="47"/>
        <pc:sldMkLst>
          <pc:docMk/>
          <pc:sldMk cId="2462935438" sldId="262"/>
        </pc:sldMkLst>
      </pc:sldChg>
      <pc:sldChg chg="del">
        <pc:chgData name="나세빈" userId="65ce0ae5-89f4-49e0-9a6e-9e7d121a2e86" providerId="ADAL" clId="{46BD1AFC-DC07-47E4-8675-3D615710ED7D}" dt="2023-03-13T07:54:14.780" v="300" actId="47"/>
        <pc:sldMkLst>
          <pc:docMk/>
          <pc:sldMk cId="965316843" sldId="263"/>
        </pc:sldMkLst>
      </pc:sldChg>
      <pc:sldChg chg="del">
        <pc:chgData name="나세빈" userId="65ce0ae5-89f4-49e0-9a6e-9e7d121a2e86" providerId="ADAL" clId="{46BD1AFC-DC07-47E4-8675-3D615710ED7D}" dt="2023-03-13T07:54:15.659" v="301" actId="47"/>
        <pc:sldMkLst>
          <pc:docMk/>
          <pc:sldMk cId="966093543" sldId="264"/>
        </pc:sldMkLst>
      </pc:sldChg>
      <pc:sldChg chg="del">
        <pc:chgData name="나세빈" userId="65ce0ae5-89f4-49e0-9a6e-9e7d121a2e86" providerId="ADAL" clId="{46BD1AFC-DC07-47E4-8675-3D615710ED7D}" dt="2023-03-13T08:01:45.700" v="404" actId="47"/>
        <pc:sldMkLst>
          <pc:docMk/>
          <pc:sldMk cId="3246971734" sldId="265"/>
        </pc:sldMkLst>
      </pc:sldChg>
      <pc:sldChg chg="del">
        <pc:chgData name="나세빈" userId="65ce0ae5-89f4-49e0-9a6e-9e7d121a2e86" providerId="ADAL" clId="{46BD1AFC-DC07-47E4-8675-3D615710ED7D}" dt="2023-03-13T08:01:46.226" v="405" actId="47"/>
        <pc:sldMkLst>
          <pc:docMk/>
          <pc:sldMk cId="776669825" sldId="266"/>
        </pc:sldMkLst>
      </pc:sldChg>
      <pc:sldChg chg="modSp del mod">
        <pc:chgData name="나세빈" userId="65ce0ae5-89f4-49e0-9a6e-9e7d121a2e86" providerId="ADAL" clId="{46BD1AFC-DC07-47E4-8675-3D615710ED7D}" dt="2023-03-13T08:01:47.303" v="406" actId="47"/>
        <pc:sldMkLst>
          <pc:docMk/>
          <pc:sldMk cId="1572327371" sldId="267"/>
        </pc:sldMkLst>
        <pc:spChg chg="mod">
          <ac:chgData name="나세빈" userId="65ce0ae5-89f4-49e0-9a6e-9e7d121a2e86" providerId="ADAL" clId="{46BD1AFC-DC07-47E4-8675-3D615710ED7D}" dt="2023-03-13T07:18:13.009" v="12"/>
          <ac:spMkLst>
            <pc:docMk/>
            <pc:sldMk cId="1572327371" sldId="267"/>
            <ac:spMk id="2" creationId="{52BE175B-1B94-37F4-B1C8-426DA0C89109}"/>
          </ac:spMkLst>
        </pc:spChg>
      </pc:sldChg>
      <pc:sldChg chg="addSp delSp modSp mod">
        <pc:chgData name="나세빈" userId="65ce0ae5-89f4-49e0-9a6e-9e7d121a2e86" providerId="ADAL" clId="{46BD1AFC-DC07-47E4-8675-3D615710ED7D}" dt="2023-03-13T08:05:39.760" v="465" actId="2711"/>
        <pc:sldMkLst>
          <pc:docMk/>
          <pc:sldMk cId="129682101" sldId="268"/>
        </pc:sldMkLst>
        <pc:spChg chg="del">
          <ac:chgData name="나세빈" userId="65ce0ae5-89f4-49e0-9a6e-9e7d121a2e86" providerId="ADAL" clId="{46BD1AFC-DC07-47E4-8675-3D615710ED7D}" dt="2023-03-13T08:03:06.242" v="427" actId="478"/>
          <ac:spMkLst>
            <pc:docMk/>
            <pc:sldMk cId="129682101" sldId="268"/>
            <ac:spMk id="2" creationId="{A948EF95-05AD-939E-70DE-6D8598D6E3B3}"/>
          </ac:spMkLst>
        </pc:spChg>
        <pc:spChg chg="add del mod">
          <ac:chgData name="나세빈" userId="65ce0ae5-89f4-49e0-9a6e-9e7d121a2e86" providerId="ADAL" clId="{46BD1AFC-DC07-47E4-8675-3D615710ED7D}" dt="2023-03-13T08:03:26.942" v="441" actId="478"/>
          <ac:spMkLst>
            <pc:docMk/>
            <pc:sldMk cId="129682101" sldId="268"/>
            <ac:spMk id="4" creationId="{82935074-3B85-B210-77A7-86F80E4832C9}"/>
          </ac:spMkLst>
        </pc:spChg>
        <pc:spChg chg="add mod">
          <ac:chgData name="나세빈" userId="65ce0ae5-89f4-49e0-9a6e-9e7d121a2e86" providerId="ADAL" clId="{46BD1AFC-DC07-47E4-8675-3D615710ED7D}" dt="2023-03-13T08:04:28.309" v="451" actId="207"/>
          <ac:spMkLst>
            <pc:docMk/>
            <pc:sldMk cId="129682101" sldId="268"/>
            <ac:spMk id="7" creationId="{69233DE4-E2B9-73E1-5B0D-3576C40C1BD7}"/>
          </ac:spMkLst>
        </pc:spChg>
        <pc:spChg chg="add mod">
          <ac:chgData name="나세빈" userId="65ce0ae5-89f4-49e0-9a6e-9e7d121a2e86" providerId="ADAL" clId="{46BD1AFC-DC07-47E4-8675-3D615710ED7D}" dt="2023-03-13T08:05:39.760" v="465" actId="2711"/>
          <ac:spMkLst>
            <pc:docMk/>
            <pc:sldMk cId="129682101" sldId="268"/>
            <ac:spMk id="8" creationId="{62F605CC-1B34-9C24-7386-B3AB2E6AD6B5}"/>
          </ac:spMkLst>
        </pc:spChg>
        <pc:picChg chg="add mod modCrop">
          <ac:chgData name="나세빈" userId="65ce0ae5-89f4-49e0-9a6e-9e7d121a2e86" providerId="ADAL" clId="{46BD1AFC-DC07-47E4-8675-3D615710ED7D}" dt="2023-03-13T08:03:48.100" v="447" actId="14100"/>
          <ac:picMkLst>
            <pc:docMk/>
            <pc:sldMk cId="129682101" sldId="268"/>
            <ac:picMk id="6" creationId="{0000B0F3-B45A-14FE-A601-8BC24C89D984}"/>
          </ac:picMkLst>
        </pc:picChg>
      </pc:sldChg>
      <pc:sldChg chg="addSp delSp modSp new mod ord setBg">
        <pc:chgData name="나세빈" userId="65ce0ae5-89f4-49e0-9a6e-9e7d121a2e86" providerId="ADAL" clId="{46BD1AFC-DC07-47E4-8675-3D615710ED7D}" dt="2023-03-13T08:28:30.081" v="628" actId="1076"/>
        <pc:sldMkLst>
          <pc:docMk/>
          <pc:sldMk cId="4227077530" sldId="269"/>
        </pc:sldMkLst>
        <pc:spChg chg="del">
          <ac:chgData name="나세빈" userId="65ce0ae5-89f4-49e0-9a6e-9e7d121a2e86" providerId="ADAL" clId="{46BD1AFC-DC07-47E4-8675-3D615710ED7D}" dt="2023-03-13T07:33:50.345" v="23" actId="478"/>
          <ac:spMkLst>
            <pc:docMk/>
            <pc:sldMk cId="4227077530" sldId="269"/>
            <ac:spMk id="2" creationId="{781F7964-92C8-75A6-5992-4FB89B3352CF}"/>
          </ac:spMkLst>
        </pc:spChg>
        <pc:spChg chg="del">
          <ac:chgData name="나세빈" userId="65ce0ae5-89f4-49e0-9a6e-9e7d121a2e86" providerId="ADAL" clId="{46BD1AFC-DC07-47E4-8675-3D615710ED7D}" dt="2023-03-13T07:33:50.345" v="23" actId="478"/>
          <ac:spMkLst>
            <pc:docMk/>
            <pc:sldMk cId="4227077530" sldId="269"/>
            <ac:spMk id="3" creationId="{25673414-6908-F434-E17E-E595D2707A83}"/>
          </ac:spMkLst>
        </pc:spChg>
        <pc:spChg chg="add mod">
          <ac:chgData name="나세빈" userId="65ce0ae5-89f4-49e0-9a6e-9e7d121a2e86" providerId="ADAL" clId="{46BD1AFC-DC07-47E4-8675-3D615710ED7D}" dt="2023-03-13T08:28:30.081" v="628" actId="1076"/>
          <ac:spMkLst>
            <pc:docMk/>
            <pc:sldMk cId="4227077530" sldId="269"/>
            <ac:spMk id="4" creationId="{7C9A1A5C-CA3F-7C3D-0C97-20A990A5564E}"/>
          </ac:spMkLst>
        </pc:spChg>
        <pc:spChg chg="add mod">
          <ac:chgData name="나세빈" userId="65ce0ae5-89f4-49e0-9a6e-9e7d121a2e86" providerId="ADAL" clId="{46BD1AFC-DC07-47E4-8675-3D615710ED7D}" dt="2023-03-13T07:34:19.024" v="28" actId="1076"/>
          <ac:spMkLst>
            <pc:docMk/>
            <pc:sldMk cId="4227077530" sldId="269"/>
            <ac:spMk id="5" creationId="{94F9866A-F200-3A5E-F548-EE0D6B4B2D1D}"/>
          </ac:spMkLst>
        </pc:spChg>
        <pc:spChg chg="add mod">
          <ac:chgData name="나세빈" userId="65ce0ae5-89f4-49e0-9a6e-9e7d121a2e86" providerId="ADAL" clId="{46BD1AFC-DC07-47E4-8675-3D615710ED7D}" dt="2023-03-13T07:34:22.290" v="29" actId="1076"/>
          <ac:spMkLst>
            <pc:docMk/>
            <pc:sldMk cId="4227077530" sldId="269"/>
            <ac:spMk id="6" creationId="{DAD1913E-18DC-17CD-6A3C-DC1DB7E96CD1}"/>
          </ac:spMkLst>
        </pc:spChg>
        <pc:spChg chg="add mod">
          <ac:chgData name="나세빈" userId="65ce0ae5-89f4-49e0-9a6e-9e7d121a2e86" providerId="ADAL" clId="{46BD1AFC-DC07-47E4-8675-3D615710ED7D}" dt="2023-03-13T08:28:24.656" v="627" actId="1076"/>
          <ac:spMkLst>
            <pc:docMk/>
            <pc:sldMk cId="4227077530" sldId="269"/>
            <ac:spMk id="11" creationId="{27D48F14-1417-4EB2-7213-7710B0ED72A7}"/>
          </ac:spMkLst>
        </pc:spChg>
        <pc:picChg chg="add del mod">
          <ac:chgData name="나세빈" userId="65ce0ae5-89f4-49e0-9a6e-9e7d121a2e86" providerId="ADAL" clId="{46BD1AFC-DC07-47E4-8675-3D615710ED7D}" dt="2023-03-13T07:38:28.676" v="34" actId="478"/>
          <ac:picMkLst>
            <pc:docMk/>
            <pc:sldMk cId="4227077530" sldId="269"/>
            <ac:picMk id="8" creationId="{6E551C15-963B-1A8C-0877-AFF7B640BDE4}"/>
          </ac:picMkLst>
        </pc:picChg>
        <pc:picChg chg="add del mod ord">
          <ac:chgData name="나세빈" userId="65ce0ae5-89f4-49e0-9a6e-9e7d121a2e86" providerId="ADAL" clId="{46BD1AFC-DC07-47E4-8675-3D615710ED7D}" dt="2023-03-13T07:58:37.765" v="318" actId="478"/>
          <ac:picMkLst>
            <pc:docMk/>
            <pc:sldMk cId="4227077530" sldId="269"/>
            <ac:picMk id="10" creationId="{5EA68859-1F79-8291-9E0E-79AFD7CEB888}"/>
          </ac:picMkLst>
        </pc:picChg>
        <pc:picChg chg="add mod ord">
          <ac:chgData name="나세빈" userId="65ce0ae5-89f4-49e0-9a6e-9e7d121a2e86" providerId="ADAL" clId="{46BD1AFC-DC07-47E4-8675-3D615710ED7D}" dt="2023-03-13T07:58:58.851" v="324" actId="1076"/>
          <ac:picMkLst>
            <pc:docMk/>
            <pc:sldMk cId="4227077530" sldId="269"/>
            <ac:picMk id="13" creationId="{D642E25F-B5C9-14C1-ADD1-884934721D93}"/>
          </ac:picMkLst>
        </pc:picChg>
        <pc:picChg chg="add mod ord modCrop">
          <ac:chgData name="나세빈" userId="65ce0ae5-89f4-49e0-9a6e-9e7d121a2e86" providerId="ADAL" clId="{46BD1AFC-DC07-47E4-8675-3D615710ED7D}" dt="2023-03-13T08:24:20.454" v="549" actId="1076"/>
          <ac:picMkLst>
            <pc:docMk/>
            <pc:sldMk cId="4227077530" sldId="269"/>
            <ac:picMk id="15" creationId="{7227462D-4E1D-86AE-33BE-2191BE9155D5}"/>
          </ac:picMkLst>
        </pc:picChg>
      </pc:sldChg>
      <pc:sldChg chg="addSp modSp add mod">
        <pc:chgData name="나세빈" userId="65ce0ae5-89f4-49e0-9a6e-9e7d121a2e86" providerId="ADAL" clId="{46BD1AFC-DC07-47E4-8675-3D615710ED7D}" dt="2023-03-13T07:48:12.584" v="137" actId="255"/>
        <pc:sldMkLst>
          <pc:docMk/>
          <pc:sldMk cId="2257262998" sldId="270"/>
        </pc:sldMkLst>
        <pc:spChg chg="mod">
          <ac:chgData name="나세빈" userId="65ce0ae5-89f4-49e0-9a6e-9e7d121a2e86" providerId="ADAL" clId="{46BD1AFC-DC07-47E4-8675-3D615710ED7D}" dt="2023-03-13T07:48:12.584" v="137" actId="255"/>
          <ac:spMkLst>
            <pc:docMk/>
            <pc:sldMk cId="2257262998" sldId="270"/>
            <ac:spMk id="5" creationId="{5FFB1D1D-4946-0410-FA22-060C6A036C0E}"/>
          </ac:spMkLst>
        </pc:spChg>
        <pc:picChg chg="add mod">
          <ac:chgData name="나세빈" userId="65ce0ae5-89f4-49e0-9a6e-9e7d121a2e86" providerId="ADAL" clId="{46BD1AFC-DC07-47E4-8675-3D615710ED7D}" dt="2023-03-13T07:44:47.409" v="86" actId="1076"/>
          <ac:picMkLst>
            <pc:docMk/>
            <pc:sldMk cId="2257262998" sldId="270"/>
            <ac:picMk id="3" creationId="{62A067FA-4F1B-2ED6-772C-EB79DD933EED}"/>
          </ac:picMkLst>
        </pc:picChg>
        <pc:picChg chg="add mod">
          <ac:chgData name="나세빈" userId="65ce0ae5-89f4-49e0-9a6e-9e7d121a2e86" providerId="ADAL" clId="{46BD1AFC-DC07-47E4-8675-3D615710ED7D}" dt="2023-03-13T07:44:49.845" v="87" actId="1076"/>
          <ac:picMkLst>
            <pc:docMk/>
            <pc:sldMk cId="2257262998" sldId="270"/>
            <ac:picMk id="7" creationId="{D640601E-0435-1D6A-BD69-9D32CDE085AF}"/>
          </ac:picMkLst>
        </pc:picChg>
      </pc:sldChg>
      <pc:sldChg chg="addSp modSp add mod">
        <pc:chgData name="나세빈" userId="65ce0ae5-89f4-49e0-9a6e-9e7d121a2e86" providerId="ADAL" clId="{46BD1AFC-DC07-47E4-8675-3D615710ED7D}" dt="2023-03-13T07:48:18.073" v="138" actId="255"/>
        <pc:sldMkLst>
          <pc:docMk/>
          <pc:sldMk cId="292247713" sldId="271"/>
        </pc:sldMkLst>
        <pc:spChg chg="add mod">
          <ac:chgData name="나세빈" userId="65ce0ae5-89f4-49e0-9a6e-9e7d121a2e86" providerId="ADAL" clId="{46BD1AFC-DC07-47E4-8675-3D615710ED7D}" dt="2023-03-13T07:46:47.201" v="125" actId="13926"/>
          <ac:spMkLst>
            <pc:docMk/>
            <pc:sldMk cId="292247713" sldId="271"/>
            <ac:spMk id="2" creationId="{7D32385E-C351-EA5B-3B80-6DA98C06AA12}"/>
          </ac:spMkLst>
        </pc:spChg>
        <pc:spChg chg="mod">
          <ac:chgData name="나세빈" userId="65ce0ae5-89f4-49e0-9a6e-9e7d121a2e86" providerId="ADAL" clId="{46BD1AFC-DC07-47E4-8675-3D615710ED7D}" dt="2023-03-13T07:48:18.073" v="138" actId="255"/>
          <ac:spMkLst>
            <pc:docMk/>
            <pc:sldMk cId="292247713" sldId="271"/>
            <ac:spMk id="5" creationId="{5FFB1D1D-4946-0410-FA22-060C6A036C0E}"/>
          </ac:spMkLst>
        </pc:spChg>
      </pc:sldChg>
      <pc:sldChg chg="addSp delSp modSp add mod">
        <pc:chgData name="나세빈" userId="65ce0ae5-89f4-49e0-9a6e-9e7d121a2e86" providerId="ADAL" clId="{46BD1AFC-DC07-47E4-8675-3D615710ED7D}" dt="2023-03-13T08:07:09.485" v="479" actId="1076"/>
        <pc:sldMkLst>
          <pc:docMk/>
          <pc:sldMk cId="2966110542" sldId="272"/>
        </pc:sldMkLst>
        <pc:spChg chg="mod">
          <ac:chgData name="나세빈" userId="65ce0ae5-89f4-49e0-9a6e-9e7d121a2e86" providerId="ADAL" clId="{46BD1AFC-DC07-47E4-8675-3D615710ED7D}" dt="2023-03-13T07:48:27.588" v="140" actId="255"/>
          <ac:spMkLst>
            <pc:docMk/>
            <pc:sldMk cId="2966110542" sldId="272"/>
            <ac:spMk id="5" creationId="{5FFB1D1D-4946-0410-FA22-060C6A036C0E}"/>
          </ac:spMkLst>
        </pc:spChg>
        <pc:picChg chg="add mod modCrop">
          <ac:chgData name="나세빈" userId="65ce0ae5-89f4-49e0-9a6e-9e7d121a2e86" providerId="ADAL" clId="{46BD1AFC-DC07-47E4-8675-3D615710ED7D}" dt="2023-03-13T08:07:09.485" v="479" actId="1076"/>
          <ac:picMkLst>
            <pc:docMk/>
            <pc:sldMk cId="2966110542" sldId="272"/>
            <ac:picMk id="3" creationId="{24EFC0F7-616E-88FF-5C44-602FFBC3FCAB}"/>
          </ac:picMkLst>
        </pc:picChg>
        <pc:picChg chg="add mod modCrop">
          <ac:chgData name="나세빈" userId="65ce0ae5-89f4-49e0-9a6e-9e7d121a2e86" providerId="ADAL" clId="{46BD1AFC-DC07-47E4-8675-3D615710ED7D}" dt="2023-03-13T08:07:04.055" v="477" actId="14100"/>
          <ac:picMkLst>
            <pc:docMk/>
            <pc:sldMk cId="2966110542" sldId="272"/>
            <ac:picMk id="4" creationId="{DC9763A1-0154-E2DD-7DCA-6DC422EC1FDB}"/>
          </ac:picMkLst>
        </pc:picChg>
        <pc:picChg chg="add del mod">
          <ac:chgData name="나세빈" userId="65ce0ae5-89f4-49e0-9a6e-9e7d121a2e86" providerId="ADAL" clId="{46BD1AFC-DC07-47E4-8675-3D615710ED7D}" dt="2023-03-13T07:54:47.991" v="309" actId="478"/>
          <ac:picMkLst>
            <pc:docMk/>
            <pc:sldMk cId="2966110542" sldId="272"/>
            <ac:picMk id="4098" creationId="{488C5540-3C83-E63F-B689-A78C051BECC8}"/>
          </ac:picMkLst>
        </pc:picChg>
      </pc:sldChg>
      <pc:sldChg chg="addSp delSp modSp add mod">
        <pc:chgData name="나세빈" userId="65ce0ae5-89f4-49e0-9a6e-9e7d121a2e86" providerId="ADAL" clId="{46BD1AFC-DC07-47E4-8675-3D615710ED7D}" dt="2023-03-13T07:49:55.268" v="156" actId="1076"/>
        <pc:sldMkLst>
          <pc:docMk/>
          <pc:sldMk cId="625997597" sldId="273"/>
        </pc:sldMkLst>
        <pc:spChg chg="mod">
          <ac:chgData name="나세빈" userId="65ce0ae5-89f4-49e0-9a6e-9e7d121a2e86" providerId="ADAL" clId="{46BD1AFC-DC07-47E4-8675-3D615710ED7D}" dt="2023-03-13T07:48:32.833" v="141" actId="255"/>
          <ac:spMkLst>
            <pc:docMk/>
            <pc:sldMk cId="625997597" sldId="273"/>
            <ac:spMk id="5" creationId="{5FFB1D1D-4946-0410-FA22-060C6A036C0E}"/>
          </ac:spMkLst>
        </pc:spChg>
        <pc:picChg chg="add mod modCrop">
          <ac:chgData name="나세빈" userId="65ce0ae5-89f4-49e0-9a6e-9e7d121a2e86" providerId="ADAL" clId="{46BD1AFC-DC07-47E4-8675-3D615710ED7D}" dt="2023-03-13T07:49:55.268" v="156" actId="1076"/>
          <ac:picMkLst>
            <pc:docMk/>
            <pc:sldMk cId="625997597" sldId="273"/>
            <ac:picMk id="3" creationId="{5CD7347E-B2AC-EFFA-B533-C8CFD4AF4377}"/>
          </ac:picMkLst>
        </pc:picChg>
        <pc:picChg chg="add del mod">
          <ac:chgData name="나세빈" userId="65ce0ae5-89f4-49e0-9a6e-9e7d121a2e86" providerId="ADAL" clId="{46BD1AFC-DC07-47E4-8675-3D615710ED7D}" dt="2023-03-13T07:48:52.768" v="145" actId="478"/>
          <ac:picMkLst>
            <pc:docMk/>
            <pc:sldMk cId="625997597" sldId="273"/>
            <ac:picMk id="3074" creationId="{3229A2B5-2AFC-1E70-A3E8-81014755CCCC}"/>
          </ac:picMkLst>
        </pc:picChg>
        <pc:picChg chg="add mod">
          <ac:chgData name="나세빈" userId="65ce0ae5-89f4-49e0-9a6e-9e7d121a2e86" providerId="ADAL" clId="{46BD1AFC-DC07-47E4-8675-3D615710ED7D}" dt="2023-03-13T07:49:05.797" v="149" actId="1076"/>
          <ac:picMkLst>
            <pc:docMk/>
            <pc:sldMk cId="625997597" sldId="273"/>
            <ac:picMk id="3076" creationId="{F0A0DCC8-65AF-5160-69F8-D794C470601E}"/>
          </ac:picMkLst>
        </pc:picChg>
      </pc:sldChg>
      <pc:sldChg chg="addSp delSp modSp add mod">
        <pc:chgData name="나세빈" userId="65ce0ae5-89f4-49e0-9a6e-9e7d121a2e86" providerId="ADAL" clId="{46BD1AFC-DC07-47E4-8675-3D615710ED7D}" dt="2023-03-13T07:52:25.243" v="210" actId="1076"/>
        <pc:sldMkLst>
          <pc:docMk/>
          <pc:sldMk cId="1139996755" sldId="274"/>
        </pc:sldMkLst>
        <pc:spChg chg="mod">
          <ac:chgData name="나세빈" userId="65ce0ae5-89f4-49e0-9a6e-9e7d121a2e86" providerId="ADAL" clId="{46BD1AFC-DC07-47E4-8675-3D615710ED7D}" dt="2023-03-13T07:50:14.740" v="201"/>
          <ac:spMkLst>
            <pc:docMk/>
            <pc:sldMk cId="1139996755" sldId="274"/>
            <ac:spMk id="5" creationId="{5FFB1D1D-4946-0410-FA22-060C6A036C0E}"/>
          </ac:spMkLst>
        </pc:spChg>
        <pc:spChg chg="add del">
          <ac:chgData name="나세빈" userId="65ce0ae5-89f4-49e0-9a6e-9e7d121a2e86" providerId="ADAL" clId="{46BD1AFC-DC07-47E4-8675-3D615710ED7D}" dt="2023-03-13T07:51:54.575" v="206" actId="478"/>
          <ac:spMkLst>
            <pc:docMk/>
            <pc:sldMk cId="1139996755" sldId="274"/>
            <ac:spMk id="7" creationId="{5ED47EDD-4654-EC5F-89CA-F5D9C0E3B353}"/>
          </ac:spMkLst>
        </pc:spChg>
        <pc:picChg chg="add mod">
          <ac:chgData name="나세빈" userId="65ce0ae5-89f4-49e0-9a6e-9e7d121a2e86" providerId="ADAL" clId="{46BD1AFC-DC07-47E4-8675-3D615710ED7D}" dt="2023-03-13T07:51:45.245" v="204" actId="1076"/>
          <ac:picMkLst>
            <pc:docMk/>
            <pc:sldMk cId="1139996755" sldId="274"/>
            <ac:picMk id="3" creationId="{D2AA8B9E-0A2B-407D-15D1-83140E9DF305}"/>
          </ac:picMkLst>
        </pc:picChg>
        <pc:picChg chg="add mod">
          <ac:chgData name="나세빈" userId="65ce0ae5-89f4-49e0-9a6e-9e7d121a2e86" providerId="ADAL" clId="{46BD1AFC-DC07-47E4-8675-3D615710ED7D}" dt="2023-03-13T07:52:25.243" v="210" actId="1076"/>
          <ac:picMkLst>
            <pc:docMk/>
            <pc:sldMk cId="1139996755" sldId="274"/>
            <ac:picMk id="9" creationId="{8FCECAAE-50B8-ECC9-F51A-6FACDD1ACCE7}"/>
          </ac:picMkLst>
        </pc:picChg>
      </pc:sldChg>
      <pc:sldChg chg="addSp delSp modSp add mod">
        <pc:chgData name="나세빈" userId="65ce0ae5-89f4-49e0-9a6e-9e7d121a2e86" providerId="ADAL" clId="{46BD1AFC-DC07-47E4-8675-3D615710ED7D}" dt="2023-03-13T07:53:55.446" v="265" actId="1076"/>
        <pc:sldMkLst>
          <pc:docMk/>
          <pc:sldMk cId="1057623549" sldId="275"/>
        </pc:sldMkLst>
        <pc:spChg chg="mod">
          <ac:chgData name="나세빈" userId="65ce0ae5-89f4-49e0-9a6e-9e7d121a2e86" providerId="ADAL" clId="{46BD1AFC-DC07-47E4-8675-3D615710ED7D}" dt="2023-03-13T07:52:51.269" v="246"/>
          <ac:spMkLst>
            <pc:docMk/>
            <pc:sldMk cId="1057623549" sldId="275"/>
            <ac:spMk id="5" creationId="{5FFB1D1D-4946-0410-FA22-060C6A036C0E}"/>
          </ac:spMkLst>
        </pc:spChg>
        <pc:picChg chg="del">
          <ac:chgData name="나세빈" userId="65ce0ae5-89f4-49e0-9a6e-9e7d121a2e86" providerId="ADAL" clId="{46BD1AFC-DC07-47E4-8675-3D615710ED7D}" dt="2023-03-13T07:52:56.217" v="248" actId="478"/>
          <ac:picMkLst>
            <pc:docMk/>
            <pc:sldMk cId="1057623549" sldId="275"/>
            <ac:picMk id="3" creationId="{D2AA8B9E-0A2B-407D-15D1-83140E9DF305}"/>
          </ac:picMkLst>
        </pc:picChg>
        <pc:picChg chg="del">
          <ac:chgData name="나세빈" userId="65ce0ae5-89f4-49e0-9a6e-9e7d121a2e86" providerId="ADAL" clId="{46BD1AFC-DC07-47E4-8675-3D615710ED7D}" dt="2023-03-13T07:52:54.786" v="247" actId="478"/>
          <ac:picMkLst>
            <pc:docMk/>
            <pc:sldMk cId="1057623549" sldId="275"/>
            <ac:picMk id="9" creationId="{8FCECAAE-50B8-ECC9-F51A-6FACDD1ACCE7}"/>
          </ac:picMkLst>
        </pc:picChg>
        <pc:picChg chg="add mod">
          <ac:chgData name="나세빈" userId="65ce0ae5-89f4-49e0-9a6e-9e7d121a2e86" providerId="ADAL" clId="{46BD1AFC-DC07-47E4-8675-3D615710ED7D}" dt="2023-03-13T07:53:53.277" v="264" actId="1076"/>
          <ac:picMkLst>
            <pc:docMk/>
            <pc:sldMk cId="1057623549" sldId="275"/>
            <ac:picMk id="13314" creationId="{29238741-1752-98F9-E779-294C76612AE3}"/>
          </ac:picMkLst>
        </pc:picChg>
        <pc:picChg chg="add mod">
          <ac:chgData name="나세빈" userId="65ce0ae5-89f4-49e0-9a6e-9e7d121a2e86" providerId="ADAL" clId="{46BD1AFC-DC07-47E4-8675-3D615710ED7D}" dt="2023-03-13T07:53:55.446" v="265" actId="1076"/>
          <ac:picMkLst>
            <pc:docMk/>
            <pc:sldMk cId="1057623549" sldId="275"/>
            <ac:picMk id="13316" creationId="{0935A314-53A9-4CAE-0E79-B68969C37E2C}"/>
          </ac:picMkLst>
        </pc:picChg>
      </pc:sldChg>
      <pc:sldChg chg="addSp delSp modSp add mod">
        <pc:chgData name="나세빈" userId="65ce0ae5-89f4-49e0-9a6e-9e7d121a2e86" providerId="ADAL" clId="{46BD1AFC-DC07-47E4-8675-3D615710ED7D}" dt="2023-03-13T07:54:34.889" v="307" actId="1076"/>
        <pc:sldMkLst>
          <pc:docMk/>
          <pc:sldMk cId="3532371015" sldId="276"/>
        </pc:sldMkLst>
        <pc:spChg chg="mod">
          <ac:chgData name="나세빈" userId="65ce0ae5-89f4-49e0-9a6e-9e7d121a2e86" providerId="ADAL" clId="{46BD1AFC-DC07-47E4-8675-3D615710ED7D}" dt="2023-03-13T07:54:07.804" v="293"/>
          <ac:spMkLst>
            <pc:docMk/>
            <pc:sldMk cId="3532371015" sldId="276"/>
            <ac:spMk id="5" creationId="{5FFB1D1D-4946-0410-FA22-060C6A036C0E}"/>
          </ac:spMkLst>
        </pc:spChg>
        <pc:picChg chg="del">
          <ac:chgData name="나세빈" userId="65ce0ae5-89f4-49e0-9a6e-9e7d121a2e86" providerId="ADAL" clId="{46BD1AFC-DC07-47E4-8675-3D615710ED7D}" dt="2023-03-13T07:54:10.873" v="295" actId="478"/>
          <ac:picMkLst>
            <pc:docMk/>
            <pc:sldMk cId="3532371015" sldId="276"/>
            <ac:picMk id="3" creationId="{D2AA8B9E-0A2B-407D-15D1-83140E9DF305}"/>
          </ac:picMkLst>
        </pc:picChg>
        <pc:picChg chg="del">
          <ac:chgData name="나세빈" userId="65ce0ae5-89f4-49e0-9a6e-9e7d121a2e86" providerId="ADAL" clId="{46BD1AFC-DC07-47E4-8675-3D615710ED7D}" dt="2023-03-13T07:54:09.480" v="294" actId="478"/>
          <ac:picMkLst>
            <pc:docMk/>
            <pc:sldMk cId="3532371015" sldId="276"/>
            <ac:picMk id="9" creationId="{8FCECAAE-50B8-ECC9-F51A-6FACDD1ACCE7}"/>
          </ac:picMkLst>
        </pc:picChg>
        <pc:picChg chg="add mod">
          <ac:chgData name="나세빈" userId="65ce0ae5-89f4-49e0-9a6e-9e7d121a2e86" providerId="ADAL" clId="{46BD1AFC-DC07-47E4-8675-3D615710ED7D}" dt="2023-03-13T07:54:34.889" v="307" actId="1076"/>
          <ac:picMkLst>
            <pc:docMk/>
            <pc:sldMk cId="3532371015" sldId="276"/>
            <ac:picMk id="12290" creationId="{EBC67A29-20D1-D959-88C9-386384DD5975}"/>
          </ac:picMkLst>
        </pc:picChg>
      </pc:sldChg>
      <pc:sldChg chg="add del">
        <pc:chgData name="나세빈" userId="65ce0ae5-89f4-49e0-9a6e-9e7d121a2e86" providerId="ADAL" clId="{46BD1AFC-DC07-47E4-8675-3D615710ED7D}" dt="2023-03-13T07:54:12.533" v="296" actId="47"/>
        <pc:sldMkLst>
          <pc:docMk/>
          <pc:sldMk cId="567965443" sldId="277"/>
        </pc:sldMkLst>
      </pc:sldChg>
      <pc:sldChg chg="addSp modSp add mod">
        <pc:chgData name="나세빈" userId="65ce0ae5-89f4-49e0-9a6e-9e7d121a2e86" providerId="ADAL" clId="{46BD1AFC-DC07-47E4-8675-3D615710ED7D}" dt="2023-03-13T08:00:19.922" v="347" actId="1076"/>
        <pc:sldMkLst>
          <pc:docMk/>
          <pc:sldMk cId="3517129471" sldId="277"/>
        </pc:sldMkLst>
        <pc:spChg chg="mod">
          <ac:chgData name="나세빈" userId="65ce0ae5-89f4-49e0-9a6e-9e7d121a2e86" providerId="ADAL" clId="{46BD1AFC-DC07-47E4-8675-3D615710ED7D}" dt="2023-03-13T08:00:01.582" v="344"/>
          <ac:spMkLst>
            <pc:docMk/>
            <pc:sldMk cId="3517129471" sldId="277"/>
            <ac:spMk id="5" creationId="{5FFB1D1D-4946-0410-FA22-060C6A036C0E}"/>
          </ac:spMkLst>
        </pc:spChg>
        <pc:picChg chg="add mod">
          <ac:chgData name="나세빈" userId="65ce0ae5-89f4-49e0-9a6e-9e7d121a2e86" providerId="ADAL" clId="{46BD1AFC-DC07-47E4-8675-3D615710ED7D}" dt="2023-03-13T08:00:19.922" v="347" actId="1076"/>
          <ac:picMkLst>
            <pc:docMk/>
            <pc:sldMk cId="3517129471" sldId="277"/>
            <ac:picMk id="16386" creationId="{F3111977-EF84-290B-18A7-03B0BAA16E75}"/>
          </ac:picMkLst>
        </pc:picChg>
      </pc:sldChg>
      <pc:sldChg chg="addSp delSp modSp add del mod">
        <pc:chgData name="나세빈" userId="65ce0ae5-89f4-49e0-9a6e-9e7d121a2e86" providerId="ADAL" clId="{46BD1AFC-DC07-47E4-8675-3D615710ED7D}" dt="2023-03-13T08:01:08.682" v="354" actId="47"/>
        <pc:sldMkLst>
          <pc:docMk/>
          <pc:sldMk cId="447534784" sldId="278"/>
        </pc:sldMkLst>
        <pc:spChg chg="add del">
          <ac:chgData name="나세빈" userId="65ce0ae5-89f4-49e0-9a6e-9e7d121a2e86" providerId="ADAL" clId="{46BD1AFC-DC07-47E4-8675-3D615710ED7D}" dt="2023-03-13T08:00:44.117" v="350" actId="478"/>
          <ac:spMkLst>
            <pc:docMk/>
            <pc:sldMk cId="447534784" sldId="278"/>
            <ac:spMk id="3" creationId="{C5358FBD-1B67-1A73-09EA-CDAB245BFF4B}"/>
          </ac:spMkLst>
        </pc:spChg>
        <pc:spChg chg="mod">
          <ac:chgData name="나세빈" userId="65ce0ae5-89f4-49e0-9a6e-9e7d121a2e86" providerId="ADAL" clId="{46BD1AFC-DC07-47E4-8675-3D615710ED7D}" dt="2023-03-13T08:00:33.319" v="348"/>
          <ac:spMkLst>
            <pc:docMk/>
            <pc:sldMk cId="447534784" sldId="278"/>
            <ac:spMk id="5" creationId="{5FFB1D1D-4946-0410-FA22-060C6A036C0E}"/>
          </ac:spMkLst>
        </pc:spChg>
        <pc:picChg chg="add mod">
          <ac:chgData name="나세빈" userId="65ce0ae5-89f4-49e0-9a6e-9e7d121a2e86" providerId="ADAL" clId="{46BD1AFC-DC07-47E4-8675-3D615710ED7D}" dt="2023-03-13T08:00:58.789" v="353" actId="1076"/>
          <ac:picMkLst>
            <pc:docMk/>
            <pc:sldMk cId="447534784" sldId="278"/>
            <ac:picMk id="15362" creationId="{44C27931-7AAD-C74B-3DFA-1DEBE9D5D299}"/>
          </ac:picMkLst>
        </pc:picChg>
      </pc:sldChg>
      <pc:sldChg chg="addSp modSp add mod modAnim">
        <pc:chgData name="나세빈" userId="65ce0ae5-89f4-49e0-9a6e-9e7d121a2e86" providerId="ADAL" clId="{46BD1AFC-DC07-47E4-8675-3D615710ED7D}" dt="2023-03-13T08:30:31.073" v="647" actId="1076"/>
        <pc:sldMkLst>
          <pc:docMk/>
          <pc:sldMk cId="56133007" sldId="279"/>
        </pc:sldMkLst>
        <pc:spChg chg="mod">
          <ac:chgData name="나세빈" userId="65ce0ae5-89f4-49e0-9a6e-9e7d121a2e86" providerId="ADAL" clId="{46BD1AFC-DC07-47E4-8675-3D615710ED7D}" dt="2023-03-13T08:01:21.795" v="401"/>
          <ac:spMkLst>
            <pc:docMk/>
            <pc:sldMk cId="56133007" sldId="279"/>
            <ac:spMk id="5" creationId="{5FFB1D1D-4946-0410-FA22-060C6A036C0E}"/>
          </ac:spMkLst>
        </pc:spChg>
        <pc:picChg chg="add mod">
          <ac:chgData name="나세빈" userId="65ce0ae5-89f4-49e0-9a6e-9e7d121a2e86" providerId="ADAL" clId="{46BD1AFC-DC07-47E4-8675-3D615710ED7D}" dt="2023-03-13T08:25:21.195" v="566" actId="1076"/>
          <ac:picMkLst>
            <pc:docMk/>
            <pc:sldMk cId="56133007" sldId="279"/>
            <ac:picMk id="3" creationId="{76642CA2-FDFD-ED6E-52ED-C7B801671F39}"/>
          </ac:picMkLst>
        </pc:picChg>
        <pc:picChg chg="add mod ord">
          <ac:chgData name="나세빈" userId="65ce0ae5-89f4-49e0-9a6e-9e7d121a2e86" providerId="ADAL" clId="{46BD1AFC-DC07-47E4-8675-3D615710ED7D}" dt="2023-03-13T08:29:49.880" v="638" actId="171"/>
          <ac:picMkLst>
            <pc:docMk/>
            <pc:sldMk cId="56133007" sldId="279"/>
            <ac:picMk id="7" creationId="{76BC21B9-935A-B4FE-AB3F-A80F5657FEF3}"/>
          </ac:picMkLst>
        </pc:picChg>
        <pc:picChg chg="add mod">
          <ac:chgData name="나세빈" userId="65ce0ae5-89f4-49e0-9a6e-9e7d121a2e86" providerId="ADAL" clId="{46BD1AFC-DC07-47E4-8675-3D615710ED7D}" dt="2023-03-13T08:30:18.067" v="642" actId="166"/>
          <ac:picMkLst>
            <pc:docMk/>
            <pc:sldMk cId="56133007" sldId="279"/>
            <ac:picMk id="14338" creationId="{3286DA5A-3817-A2EC-780F-214E73E96A59}"/>
          </ac:picMkLst>
        </pc:picChg>
        <pc:picChg chg="add mod">
          <ac:chgData name="나세빈" userId="65ce0ae5-89f4-49e0-9a6e-9e7d121a2e86" providerId="ADAL" clId="{46BD1AFC-DC07-47E4-8675-3D615710ED7D}" dt="2023-03-13T08:30:31.073" v="647" actId="1076"/>
          <ac:picMkLst>
            <pc:docMk/>
            <pc:sldMk cId="56133007" sldId="279"/>
            <ac:picMk id="14340" creationId="{70F619D0-496F-81B3-2F7C-66D96A1A58CB}"/>
          </ac:picMkLst>
        </pc:picChg>
        <pc:picChg chg="add mod">
          <ac:chgData name="나세빈" userId="65ce0ae5-89f4-49e0-9a6e-9e7d121a2e86" providerId="ADAL" clId="{46BD1AFC-DC07-47E4-8675-3D615710ED7D}" dt="2023-03-13T08:30:27.606" v="646" actId="166"/>
          <ac:picMkLst>
            <pc:docMk/>
            <pc:sldMk cId="56133007" sldId="279"/>
            <ac:picMk id="14342" creationId="{E5CB8C32-FA5C-A965-0752-CC64A15927DE}"/>
          </ac:picMkLst>
        </pc:picChg>
      </pc:sldChg>
      <pc:sldChg chg="add">
        <pc:chgData name="나세빈" userId="65ce0ae5-89f4-49e0-9a6e-9e7d121a2e86" providerId="ADAL" clId="{46BD1AFC-DC07-47E4-8675-3D615710ED7D}" dt="2023-03-13T07:54:45.290" v="308"/>
        <pc:sldMkLst>
          <pc:docMk/>
          <pc:sldMk cId="3314877407" sldId="280"/>
        </pc:sldMkLst>
      </pc:sldChg>
      <pc:sldChg chg="addSp delSp modSp add mod modAnim">
        <pc:chgData name="나세빈" userId="65ce0ae5-89f4-49e0-9a6e-9e7d121a2e86" providerId="ADAL" clId="{46BD1AFC-DC07-47E4-8675-3D615710ED7D}" dt="2023-03-13T08:29:03.375" v="635"/>
        <pc:sldMkLst>
          <pc:docMk/>
          <pc:sldMk cId="3610273920" sldId="281"/>
        </pc:sldMkLst>
        <pc:spChg chg="mod">
          <ac:chgData name="나세빈" userId="65ce0ae5-89f4-49e0-9a6e-9e7d121a2e86" providerId="ADAL" clId="{46BD1AFC-DC07-47E4-8675-3D615710ED7D}" dt="2023-03-13T08:01:56.129" v="413"/>
          <ac:spMkLst>
            <pc:docMk/>
            <pc:sldMk cId="3610273920" sldId="281"/>
            <ac:spMk id="5" creationId="{5FFB1D1D-4946-0410-FA22-060C6A036C0E}"/>
          </ac:spMkLst>
        </pc:spChg>
        <pc:picChg chg="add mod">
          <ac:chgData name="나세빈" userId="65ce0ae5-89f4-49e0-9a6e-9e7d121a2e86" providerId="ADAL" clId="{46BD1AFC-DC07-47E4-8675-3D615710ED7D}" dt="2023-03-13T08:26:09.895" v="582" actId="1076"/>
          <ac:picMkLst>
            <pc:docMk/>
            <pc:sldMk cId="3610273920" sldId="281"/>
            <ac:picMk id="3" creationId="{E9A39994-017A-9A6E-5C4B-20AC33E18A8E}"/>
          </ac:picMkLst>
        </pc:picChg>
        <pc:picChg chg="add mod ord">
          <ac:chgData name="나세빈" userId="65ce0ae5-89f4-49e0-9a6e-9e7d121a2e86" providerId="ADAL" clId="{46BD1AFC-DC07-47E4-8675-3D615710ED7D}" dt="2023-03-13T08:29:01.824" v="634" actId="1076"/>
          <ac:picMkLst>
            <pc:docMk/>
            <pc:sldMk cId="3610273920" sldId="281"/>
            <ac:picMk id="7" creationId="{36673D17-DAF6-EF16-475D-79896012F21D}"/>
          </ac:picMkLst>
        </pc:picChg>
        <pc:picChg chg="add mod ord">
          <ac:chgData name="나세빈" userId="65ce0ae5-89f4-49e0-9a6e-9e7d121a2e86" providerId="ADAL" clId="{46BD1AFC-DC07-47E4-8675-3D615710ED7D}" dt="2023-03-13T08:26:56.428" v="619" actId="1076"/>
          <ac:picMkLst>
            <pc:docMk/>
            <pc:sldMk cId="3610273920" sldId="281"/>
            <ac:picMk id="9" creationId="{44640A90-7F87-7FA4-B7CD-A3E37BC9126F}"/>
          </ac:picMkLst>
        </pc:picChg>
        <pc:picChg chg="add mod">
          <ac:chgData name="나세빈" userId="65ce0ae5-89f4-49e0-9a6e-9e7d121a2e86" providerId="ADAL" clId="{46BD1AFC-DC07-47E4-8675-3D615710ED7D}" dt="2023-03-13T08:26:29.314" v="588" actId="1076"/>
          <ac:picMkLst>
            <pc:docMk/>
            <pc:sldMk cId="3610273920" sldId="281"/>
            <ac:picMk id="11" creationId="{53DCE4BF-9D0F-BD72-B11F-72E036B8BBA2}"/>
          </ac:picMkLst>
        </pc:picChg>
        <pc:picChg chg="add mod">
          <ac:chgData name="나세빈" userId="65ce0ae5-89f4-49e0-9a6e-9e7d121a2e86" providerId="ADAL" clId="{46BD1AFC-DC07-47E4-8675-3D615710ED7D}" dt="2023-03-13T08:26:50.364" v="617" actId="1076"/>
          <ac:picMkLst>
            <pc:docMk/>
            <pc:sldMk cId="3610273920" sldId="281"/>
            <ac:picMk id="13" creationId="{37A56155-ADCB-5049-C181-504DFE228B2C}"/>
          </ac:picMkLst>
        </pc:picChg>
        <pc:picChg chg="add del mod modCrop">
          <ac:chgData name="나세빈" userId="65ce0ae5-89f4-49e0-9a6e-9e7d121a2e86" providerId="ADAL" clId="{46BD1AFC-DC07-47E4-8675-3D615710ED7D}" dt="2023-03-13T08:27:36.913" v="625" actId="478"/>
          <ac:picMkLst>
            <pc:docMk/>
            <pc:sldMk cId="3610273920" sldId="281"/>
            <ac:picMk id="15" creationId="{8D3E27CF-4222-C1B9-D68F-09FA4B7698AD}"/>
          </ac:picMkLst>
        </pc:picChg>
        <pc:picChg chg="add mod">
          <ac:chgData name="나세빈" userId="65ce0ae5-89f4-49e0-9a6e-9e7d121a2e86" providerId="ADAL" clId="{46BD1AFC-DC07-47E4-8675-3D615710ED7D}" dt="2023-03-13T08:28:50.847" v="630" actId="1076"/>
          <ac:picMkLst>
            <pc:docMk/>
            <pc:sldMk cId="3610273920" sldId="281"/>
            <ac:picMk id="17" creationId="{3AE8AF94-DA1D-4F2D-5888-5C7CC69D3F18}"/>
          </ac:picMkLst>
        </pc:picChg>
      </pc:sldChg>
      <pc:sldChg chg="addSp modSp add mod modAnim">
        <pc:chgData name="나세빈" userId="65ce0ae5-89f4-49e0-9a6e-9e7d121a2e86" providerId="ADAL" clId="{46BD1AFC-DC07-47E4-8675-3D615710ED7D}" dt="2023-03-13T08:32:31.024" v="660"/>
        <pc:sldMkLst>
          <pc:docMk/>
          <pc:sldMk cId="3913671158" sldId="282"/>
        </pc:sldMkLst>
        <pc:spChg chg="mod">
          <ac:chgData name="나세빈" userId="65ce0ae5-89f4-49e0-9a6e-9e7d121a2e86" providerId="ADAL" clId="{46BD1AFC-DC07-47E4-8675-3D615710ED7D}" dt="2023-03-13T08:02:00.111" v="423"/>
          <ac:spMkLst>
            <pc:docMk/>
            <pc:sldMk cId="3913671158" sldId="282"/>
            <ac:spMk id="5" creationId="{5FFB1D1D-4946-0410-FA22-060C6A036C0E}"/>
          </ac:spMkLst>
        </pc:spChg>
        <pc:picChg chg="add">
          <ac:chgData name="나세빈" userId="65ce0ae5-89f4-49e0-9a6e-9e7d121a2e86" providerId="ADAL" clId="{46BD1AFC-DC07-47E4-8675-3D615710ED7D}" dt="2023-03-13T08:02:11.641" v="424" actId="22"/>
          <ac:picMkLst>
            <pc:docMk/>
            <pc:sldMk cId="3913671158" sldId="282"/>
            <ac:picMk id="3" creationId="{700327FB-259B-9AFF-69A6-A63CA1DEEAD5}"/>
          </ac:picMkLst>
        </pc:picChg>
        <pc:picChg chg="add mod">
          <ac:chgData name="나세빈" userId="65ce0ae5-89f4-49e0-9a6e-9e7d121a2e86" providerId="ADAL" clId="{46BD1AFC-DC07-47E4-8675-3D615710ED7D}" dt="2023-03-13T08:31:01.313" v="652" actId="1076"/>
          <ac:picMkLst>
            <pc:docMk/>
            <pc:sldMk cId="3913671158" sldId="282"/>
            <ac:picMk id="7" creationId="{2D50A4E7-6377-E10B-20E1-9804FD8B59CE}"/>
          </ac:picMkLst>
        </pc:picChg>
        <pc:picChg chg="add mod ord">
          <ac:chgData name="나세빈" userId="65ce0ae5-89f4-49e0-9a6e-9e7d121a2e86" providerId="ADAL" clId="{46BD1AFC-DC07-47E4-8675-3D615710ED7D}" dt="2023-03-13T08:32:22.496" v="657" actId="1076"/>
          <ac:picMkLst>
            <pc:docMk/>
            <pc:sldMk cId="3913671158" sldId="282"/>
            <ac:picMk id="9" creationId="{F1E22E80-3982-189D-6308-5587A76B78E9}"/>
          </ac:picMkLst>
        </pc:picChg>
        <pc:picChg chg="add">
          <ac:chgData name="나세빈" userId="65ce0ae5-89f4-49e0-9a6e-9e7d121a2e86" providerId="ADAL" clId="{46BD1AFC-DC07-47E4-8675-3D615710ED7D}" dt="2023-03-13T08:32:09.346" v="654" actId="22"/>
          <ac:picMkLst>
            <pc:docMk/>
            <pc:sldMk cId="3913671158" sldId="282"/>
            <ac:picMk id="11" creationId="{067946B8-2AF5-E7A5-E160-1C671F317364}"/>
          </ac:picMkLst>
        </pc:picChg>
        <pc:picChg chg="add">
          <ac:chgData name="나세빈" userId="65ce0ae5-89f4-49e0-9a6e-9e7d121a2e86" providerId="ADAL" clId="{46BD1AFC-DC07-47E4-8675-3D615710ED7D}" dt="2023-03-13T08:32:26.762" v="659" actId="22"/>
          <ac:picMkLst>
            <pc:docMk/>
            <pc:sldMk cId="3913671158" sldId="282"/>
            <ac:picMk id="13" creationId="{9A19E3D9-8351-9CB2-C5FF-62667131D44B}"/>
          </ac:picMkLst>
        </pc:picChg>
      </pc:sldChg>
      <pc:sldChg chg="addSp modSp add mod ord">
        <pc:chgData name="나세빈" userId="65ce0ae5-89f4-49e0-9a6e-9e7d121a2e86" providerId="ADAL" clId="{46BD1AFC-DC07-47E4-8675-3D615710ED7D}" dt="2023-03-13T08:15:15.139" v="532"/>
        <pc:sldMkLst>
          <pc:docMk/>
          <pc:sldMk cId="4281267913" sldId="283"/>
        </pc:sldMkLst>
        <pc:spChg chg="mod">
          <ac:chgData name="나세빈" userId="65ce0ae5-89f4-49e0-9a6e-9e7d121a2e86" providerId="ADAL" clId="{46BD1AFC-DC07-47E4-8675-3D615710ED7D}" dt="2023-03-13T08:08:13.092" v="498" actId="1076"/>
          <ac:spMkLst>
            <pc:docMk/>
            <pc:sldMk cId="4281267913" sldId="283"/>
            <ac:spMk id="5" creationId="{5FFB1D1D-4946-0410-FA22-060C6A036C0E}"/>
          </ac:spMkLst>
        </pc:spChg>
        <pc:spChg chg="add mod">
          <ac:chgData name="나세빈" userId="65ce0ae5-89f4-49e0-9a6e-9e7d121a2e86" providerId="ADAL" clId="{46BD1AFC-DC07-47E4-8675-3D615710ED7D}" dt="2023-03-13T08:09:54.652" v="515" actId="2085"/>
          <ac:spMkLst>
            <pc:docMk/>
            <pc:sldMk cId="4281267913" sldId="283"/>
            <ac:spMk id="8" creationId="{ACB0A25B-9503-2C09-36CB-6BF95970C003}"/>
          </ac:spMkLst>
        </pc:spChg>
        <pc:picChg chg="add mod">
          <ac:chgData name="나세빈" userId="65ce0ae5-89f4-49e0-9a6e-9e7d121a2e86" providerId="ADAL" clId="{46BD1AFC-DC07-47E4-8675-3D615710ED7D}" dt="2023-03-13T08:10:00.792" v="516" actId="1076"/>
          <ac:picMkLst>
            <pc:docMk/>
            <pc:sldMk cId="4281267913" sldId="283"/>
            <ac:picMk id="3" creationId="{56067188-97DA-F3A3-6634-3B1E3DE2AD78}"/>
          </ac:picMkLst>
        </pc:picChg>
        <pc:picChg chg="add mod">
          <ac:chgData name="나세빈" userId="65ce0ae5-89f4-49e0-9a6e-9e7d121a2e86" providerId="ADAL" clId="{46BD1AFC-DC07-47E4-8675-3D615710ED7D}" dt="2023-03-13T08:09:27.180" v="512" actId="1076"/>
          <ac:picMkLst>
            <pc:docMk/>
            <pc:sldMk cId="4281267913" sldId="283"/>
            <ac:picMk id="7" creationId="{3B5E421B-0285-51BB-058E-97E61ECE7705}"/>
          </ac:picMkLst>
        </pc:picChg>
      </pc:sldChg>
      <pc:sldChg chg="add del">
        <pc:chgData name="나세빈" userId="65ce0ae5-89f4-49e0-9a6e-9e7d121a2e86" providerId="ADAL" clId="{46BD1AFC-DC07-47E4-8675-3D615710ED7D}" dt="2023-03-13T08:03:21.935" v="440" actId="47"/>
        <pc:sldMkLst>
          <pc:docMk/>
          <pc:sldMk cId="2738312765" sldId="284"/>
        </pc:sldMkLst>
      </pc:sldChg>
      <pc:sldChg chg="new del">
        <pc:chgData name="나세빈" userId="65ce0ae5-89f4-49e0-9a6e-9e7d121a2e86" providerId="ADAL" clId="{46BD1AFC-DC07-47E4-8675-3D615710ED7D}" dt="2023-03-13T08:33:36.684" v="662" actId="47"/>
        <pc:sldMkLst>
          <pc:docMk/>
          <pc:sldMk cId="3293159125" sldId="284"/>
        </pc:sldMkLst>
      </pc:sldChg>
      <pc:sldChg chg="addSp delSp modSp add mod ord">
        <pc:chgData name="나세빈" userId="65ce0ae5-89f4-49e0-9a6e-9e7d121a2e86" providerId="ADAL" clId="{46BD1AFC-DC07-47E4-8675-3D615710ED7D}" dt="2023-03-13T08:36:18.862" v="711" actId="1076"/>
        <pc:sldMkLst>
          <pc:docMk/>
          <pc:sldMk cId="3369470803" sldId="284"/>
        </pc:sldMkLst>
        <pc:spChg chg="add mod">
          <ac:chgData name="나세빈" userId="65ce0ae5-89f4-49e0-9a6e-9e7d121a2e86" providerId="ADAL" clId="{46BD1AFC-DC07-47E4-8675-3D615710ED7D}" dt="2023-03-13T08:36:18.862" v="711" actId="1076"/>
          <ac:spMkLst>
            <pc:docMk/>
            <pc:sldMk cId="3369470803" sldId="284"/>
            <ac:spMk id="2" creationId="{DA3632C7-F016-5CD6-51A5-2582D3D4B315}"/>
          </ac:spMkLst>
        </pc:spChg>
        <pc:spChg chg="add mod">
          <ac:chgData name="나세빈" userId="65ce0ae5-89f4-49e0-9a6e-9e7d121a2e86" providerId="ADAL" clId="{46BD1AFC-DC07-47E4-8675-3D615710ED7D}" dt="2023-03-13T08:36:13.113" v="710" actId="1076"/>
          <ac:spMkLst>
            <pc:docMk/>
            <pc:sldMk cId="3369470803" sldId="284"/>
            <ac:spMk id="3" creationId="{A948E4C2-F4FB-4327-19B5-1671BBA9246A}"/>
          </ac:spMkLst>
        </pc:spChg>
        <pc:spChg chg="mod">
          <ac:chgData name="나세빈" userId="65ce0ae5-89f4-49e0-9a6e-9e7d121a2e86" providerId="ADAL" clId="{46BD1AFC-DC07-47E4-8675-3D615710ED7D}" dt="2023-03-13T08:36:07.815" v="709" actId="1076"/>
          <ac:spMkLst>
            <pc:docMk/>
            <pc:sldMk cId="3369470803" sldId="284"/>
            <ac:spMk id="5" creationId="{5FFB1D1D-4946-0410-FA22-060C6A036C0E}"/>
          </ac:spMkLst>
        </pc:spChg>
        <pc:spChg chg="del">
          <ac:chgData name="나세빈" userId="65ce0ae5-89f4-49e0-9a6e-9e7d121a2e86" providerId="ADAL" clId="{46BD1AFC-DC07-47E4-8675-3D615710ED7D}" dt="2023-03-13T08:33:59.895" v="683" actId="478"/>
          <ac:spMkLst>
            <pc:docMk/>
            <pc:sldMk cId="3369470803" sldId="284"/>
            <ac:spMk id="6" creationId="{F3FE556C-575C-5DA6-A545-3F59683DA708}"/>
          </ac:spMkLst>
        </pc:spChg>
        <pc:picChg chg="del">
          <ac:chgData name="나세빈" userId="65ce0ae5-89f4-49e0-9a6e-9e7d121a2e86" providerId="ADAL" clId="{46BD1AFC-DC07-47E4-8675-3D615710ED7D}" dt="2023-03-13T08:33:47.683" v="666" actId="478"/>
          <ac:picMkLst>
            <pc:docMk/>
            <pc:sldMk cId="3369470803" sldId="284"/>
            <ac:picMk id="12290" creationId="{EBC67A29-20D1-D959-88C9-386384DD5975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82DAA0-9707-B413-74D4-646044E3CD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3BB1276-C317-2A75-694C-B8CC31D6D3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465F875-D31A-C43C-9474-EC637A2FC3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22427-A256-416A-B2E4-B4EBFFADF7B6}" type="datetimeFigureOut">
              <a:rPr lang="ko-KR" altLang="en-US" smtClean="0"/>
              <a:t>2023-03-13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644A9A5-483F-F47F-CCB7-28C7911058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F229F78-F674-3131-3FF0-D92A876EE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74E64C-77FA-43C3-9F23-93C93E6472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50713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FB0ECD-B01B-F1AA-C25E-9DC804B95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BC50483-97B6-5207-B0E2-5BB16199A8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3453FFC-A71A-46FE-7040-507E72A37A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22427-A256-416A-B2E4-B4EBFFADF7B6}" type="datetimeFigureOut">
              <a:rPr lang="ko-KR" altLang="en-US" smtClean="0"/>
              <a:t>2023-03-13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B3E059B-CA26-611A-E734-513BF89135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136E513-D7E9-A855-0351-74F027BD6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74E64C-77FA-43C3-9F23-93C93E6472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15898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C393C75-ABEE-A9A4-73A5-BD553AFD25B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83A4ABC-5BAB-0027-B3D6-571F51CA3A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5E012B8-4BB2-41D2-FC65-109598A9DA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22427-A256-416A-B2E4-B4EBFFADF7B6}" type="datetimeFigureOut">
              <a:rPr lang="ko-KR" altLang="en-US" smtClean="0"/>
              <a:t>2023-03-13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701A55B-809F-05E6-1415-B14C96F0DE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BA7E627-C918-DAF6-FB76-496ED4548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74E64C-77FA-43C3-9F23-93C93E6472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24314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DBEB93-6DE6-E0CD-9553-F355578E3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DB6BA49-E9F3-FB9C-11CF-530A2A92BB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65A195B-000A-832D-D2C3-398300557F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22427-A256-416A-B2E4-B4EBFFADF7B6}" type="datetimeFigureOut">
              <a:rPr lang="ko-KR" altLang="en-US" smtClean="0"/>
              <a:t>2023-03-13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C6407CE-7284-368F-E44A-B29A5811DB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C72DD0-0E54-4DC1-5A16-EF75456526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74E64C-77FA-43C3-9F23-93C93E6472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99625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DF88A7-AC5A-58FE-7B2E-5F32100F4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A47A1F1-39EC-97D1-2D9D-08077488D2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BD29A68-F95B-E85A-021F-61D0809BA4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22427-A256-416A-B2E4-B4EBFFADF7B6}" type="datetimeFigureOut">
              <a:rPr lang="ko-KR" altLang="en-US" smtClean="0"/>
              <a:t>2023-03-13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0EB2C4C-208F-1F52-0BE8-0DE3A01B00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DD88162-09FC-FB16-A1C0-823F03290F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74E64C-77FA-43C3-9F23-93C93E6472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98321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7BF6BA-B2AA-C637-56D3-103722D65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9092BC2-4C9A-8A17-F02F-D22C84805B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B2E1F5F-2A99-8EFC-DA3B-74E9E1C178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130AFA9-C1CC-890A-90AB-C6A860EB36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22427-A256-416A-B2E4-B4EBFFADF7B6}" type="datetimeFigureOut">
              <a:rPr lang="ko-KR" altLang="en-US" smtClean="0"/>
              <a:t>2023-03-13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8C3EA44-148C-CEF2-EFE4-934322C797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BE9DFD1-5B6C-9432-B6FB-01343831A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74E64C-77FA-43C3-9F23-93C93E6472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74786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2DD726-18A3-FC1D-1F27-2EA355DE16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AFB4B7D-AE26-5A45-CA5B-F482369DE7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1F50486-FC5A-1BE8-A3F7-AA91CC3B8C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32B1090-4C97-7F7E-3E6E-4907974449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CC76A08-9A09-33A5-D2AC-B8FEB5B477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19F15B0-CCB3-E851-B993-58345BBEDF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22427-A256-416A-B2E4-B4EBFFADF7B6}" type="datetimeFigureOut">
              <a:rPr lang="ko-KR" altLang="en-US" smtClean="0"/>
              <a:t>2023-03-13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35B5FA1-22DE-AFF4-2201-E54D42AE63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1666237-55CB-8C6F-D21D-816005E581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74E64C-77FA-43C3-9F23-93C93E6472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40515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43BBE2-3D50-0485-65B5-F1E52B626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8490BCB-D9D8-289D-8EA0-27CA255507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22427-A256-416A-B2E4-B4EBFFADF7B6}" type="datetimeFigureOut">
              <a:rPr lang="ko-KR" altLang="en-US" smtClean="0"/>
              <a:t>2023-03-13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8233499-E8E2-F493-CA04-175E0FC11F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1D5ABFB-E267-FF1E-6011-99A1C9A158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74E64C-77FA-43C3-9F23-93C93E6472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2127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5B0EF3B-8253-BAE1-A009-90A3115EB6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22427-A256-416A-B2E4-B4EBFFADF7B6}" type="datetimeFigureOut">
              <a:rPr lang="ko-KR" altLang="en-US" smtClean="0"/>
              <a:t>2023-03-13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219527A-AC19-567F-87BD-10F5C90870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E189228-D7E3-035A-215B-CF9ACF263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74E64C-77FA-43C3-9F23-93C93E6472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79938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332B6C-4896-1BC5-8220-F7D7B58704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C7C19E-D405-8D5F-974B-4618FD774D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BE725AF-D7A8-4845-E527-FE38865DA1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4C33653-9B7A-B290-0B7A-8A38E8AF9F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22427-A256-416A-B2E4-B4EBFFADF7B6}" type="datetimeFigureOut">
              <a:rPr lang="ko-KR" altLang="en-US" smtClean="0"/>
              <a:t>2023-03-13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E969CDF-0FBD-0CA2-9BBE-362265387A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979AD4E-F6C3-AA01-DA84-96CF031C7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74E64C-77FA-43C3-9F23-93C93E6472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96001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056D4F-5464-360A-A0BA-363AA0ADB1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7B91B38-5B61-71F1-9F6E-F16692B32EB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448B932-51C8-6025-08EC-371B0B1C2E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16423B4-B153-8C57-B05B-CB66866F00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22427-A256-416A-B2E4-B4EBFFADF7B6}" type="datetimeFigureOut">
              <a:rPr lang="ko-KR" altLang="en-US" smtClean="0"/>
              <a:t>2023-03-13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9B2A68D-51D2-030E-0FC1-72812A65EF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28109A2-71FA-6A8E-ACD1-690EDF786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74E64C-77FA-43C3-9F23-93C93E6472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09858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BF4D0E5-A8CD-D735-3E55-7BC1F1ADCB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54C04C3-CAC8-2754-CA76-607A96D6CD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E9A8A4-30C9-CFDC-0612-1C348CF115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722427-A256-416A-B2E4-B4EBFFADF7B6}" type="datetimeFigureOut">
              <a:rPr lang="ko-KR" altLang="en-US" smtClean="0"/>
              <a:t>2023-03-13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9E6C61D-C242-E927-4D51-A066DF75FA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036EFC9-2AB3-EC2A-79CA-2DC9ECD67B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74E64C-77FA-43C3-9F23-93C93E6472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41944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.jpeg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7227462D-4E1D-86AE-33BE-2191BE9155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269" t="49858" r="9780"/>
          <a:stretch/>
        </p:blipFill>
        <p:spPr>
          <a:xfrm>
            <a:off x="8859283" y="2354404"/>
            <a:ext cx="3639585" cy="450359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642E25F-B5C9-14C1-ADD1-884934721D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54899" y="-400488"/>
            <a:ext cx="4313493" cy="7658975"/>
          </a:xfrm>
          <a:prstGeom prst="rect">
            <a:avLst/>
          </a:prstGeom>
        </p:spPr>
      </p:pic>
      <p:sp>
        <p:nvSpPr>
          <p:cNvPr id="4" name="Google Shape;131;p27">
            <a:extLst>
              <a:ext uri="{FF2B5EF4-FFF2-40B4-BE49-F238E27FC236}">
                <a16:creationId xmlns:a16="http://schemas.microsoft.com/office/drawing/2014/main" id="{7C9A1A5C-CA3F-7C3D-0C97-20A990A5564E}"/>
              </a:ext>
            </a:extLst>
          </p:cNvPr>
          <p:cNvSpPr txBox="1"/>
          <p:nvPr/>
        </p:nvSpPr>
        <p:spPr>
          <a:xfrm>
            <a:off x="8533408" y="278744"/>
            <a:ext cx="3290604" cy="9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0475" tIns="30475" rIns="30475" bIns="30475" anchor="t" anchorCtr="0">
            <a:noAutofit/>
          </a:bodyPr>
          <a:lstStyle/>
          <a:p>
            <a:pPr marL="0" marR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altLang="en-US" sz="3000" dirty="0">
                <a:solidFill>
                  <a:srgbClr val="606366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나세빈</a:t>
            </a:r>
            <a:endParaRPr lang="en-US" altLang="ko-KR" sz="3000" dirty="0">
              <a:solidFill>
                <a:srgbClr val="606366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pPr marL="0" marR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3000" b="1" dirty="0">
                <a:solidFill>
                  <a:srgbClr val="606366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GDSC </a:t>
            </a:r>
            <a:r>
              <a:rPr lang="en-US" sz="3000" b="1" dirty="0" err="1">
                <a:solidFill>
                  <a:srgbClr val="606366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Soongsil</a:t>
            </a:r>
            <a:endParaRPr lang="en-US" sz="3000" b="0" i="0" u="none" strike="noStrike" cap="none" dirty="0">
              <a:solidFill>
                <a:srgbClr val="606366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  <a:sym typeface="Arial"/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94F9866A-F200-3A5E-F548-EE0D6B4B2D1D}"/>
              </a:ext>
            </a:extLst>
          </p:cNvPr>
          <p:cNvSpPr txBox="1">
            <a:spLocks/>
          </p:cNvSpPr>
          <p:nvPr/>
        </p:nvSpPr>
        <p:spPr>
          <a:xfrm>
            <a:off x="1524000" y="1687822"/>
            <a:ext cx="9144000" cy="290051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5000" dirty="0">
                <a:latin typeface="한컴 고딕" panose="02000500000000000000" pitchFamily="2" charset="-127"/>
                <a:ea typeface="한컴 고딕" panose="02000500000000000000" pitchFamily="2" charset="-127"/>
                <a:sym typeface="Google Sans Medium"/>
              </a:rPr>
              <a:t>호주 </a:t>
            </a:r>
            <a:r>
              <a:rPr lang="ko-KR" altLang="en-US" sz="5000" dirty="0" err="1">
                <a:latin typeface="한컴 고딕" panose="02000500000000000000" pitchFamily="2" charset="-127"/>
                <a:ea typeface="한컴 고딕" panose="02000500000000000000" pitchFamily="2" charset="-127"/>
                <a:sym typeface="Google Sans Medium"/>
              </a:rPr>
              <a:t>생존기</a:t>
            </a:r>
            <a:r>
              <a:rPr lang="ko-KR" altLang="en-US" sz="5000" dirty="0">
                <a:latin typeface="한컴 고딕" panose="02000500000000000000" pitchFamily="2" charset="-127"/>
                <a:ea typeface="한컴 고딕" panose="02000500000000000000" pitchFamily="2" charset="-127"/>
                <a:sym typeface="Google Sans Medium"/>
              </a:rPr>
              <a:t> </a:t>
            </a:r>
            <a:r>
              <a:rPr lang="en-US" altLang="ko-KR" sz="5000" dirty="0">
                <a:latin typeface="한컴 고딕" panose="02000500000000000000" pitchFamily="2" charset="-127"/>
                <a:ea typeface="한컴 고딕" panose="02000500000000000000" pitchFamily="2" charset="-127"/>
                <a:sym typeface="Google Sans Medium"/>
              </a:rPr>
              <a:t>: </a:t>
            </a:r>
            <a:br>
              <a:rPr lang="en-US" altLang="ko-KR" sz="5000" dirty="0">
                <a:latin typeface="한컴 고딕" panose="02000500000000000000" pitchFamily="2" charset="-127"/>
                <a:ea typeface="한컴 고딕" panose="02000500000000000000" pitchFamily="2" charset="-127"/>
                <a:sym typeface="Google Sans Medium"/>
              </a:rPr>
            </a:br>
            <a:r>
              <a:rPr lang="en-US" altLang="ko-KR" sz="5000" dirty="0">
                <a:latin typeface="한컴 고딕" panose="02000500000000000000" pitchFamily="2" charset="-127"/>
                <a:ea typeface="한컴 고딕" panose="02000500000000000000" pitchFamily="2" charset="-127"/>
                <a:sym typeface="Google Sans Medium"/>
              </a:rPr>
              <a:t>6</a:t>
            </a:r>
            <a:r>
              <a:rPr lang="ko-KR" altLang="en-US" sz="5000" dirty="0">
                <a:latin typeface="한컴 고딕" panose="02000500000000000000" pitchFamily="2" charset="-127"/>
                <a:ea typeface="한컴 고딕" panose="02000500000000000000" pitchFamily="2" charset="-127"/>
                <a:sym typeface="Google Sans Medium"/>
              </a:rPr>
              <a:t>주 안에 창업하라고요</a:t>
            </a:r>
            <a:r>
              <a:rPr lang="en-US" altLang="ko-KR" sz="5000" dirty="0">
                <a:latin typeface="한컴 고딕" panose="02000500000000000000" pitchFamily="2" charset="-127"/>
                <a:ea typeface="한컴 고딕" panose="02000500000000000000" pitchFamily="2" charset="-127"/>
                <a:sym typeface="Google Sans Medium"/>
              </a:rPr>
              <a:t>?</a:t>
            </a:r>
            <a:endParaRPr lang="ko-KR" altLang="en-US" sz="5000" dirty="0"/>
          </a:p>
        </p:txBody>
      </p:sp>
      <p:sp>
        <p:nvSpPr>
          <p:cNvPr id="6" name="부제목 2">
            <a:extLst>
              <a:ext uri="{FF2B5EF4-FFF2-40B4-BE49-F238E27FC236}">
                <a16:creationId xmlns:a16="http://schemas.microsoft.com/office/drawing/2014/main" id="{DAD1913E-18DC-17CD-6A3C-DC1DB7E96CD1}"/>
              </a:ext>
            </a:extLst>
          </p:cNvPr>
          <p:cNvSpPr txBox="1">
            <a:spLocks/>
          </p:cNvSpPr>
          <p:nvPr/>
        </p:nvSpPr>
        <p:spPr>
          <a:xfrm>
            <a:off x="1512924" y="4039142"/>
            <a:ext cx="9144000" cy="109839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3500" dirty="0" err="1">
                <a:latin typeface="한컴 고딕" panose="02000500000000000000" pitchFamily="2" charset="-127"/>
                <a:ea typeface="한컴 고딕" panose="02000500000000000000" pitchFamily="2" charset="-127"/>
              </a:rPr>
              <a:t>우당탕탕</a:t>
            </a:r>
            <a:r>
              <a:rPr lang="ko-KR" altLang="en-US" sz="35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 호주에서 살아남기</a:t>
            </a:r>
          </a:p>
          <a:p>
            <a:pPr marL="0" indent="0" algn="ctr">
              <a:buNone/>
            </a:pPr>
            <a:endParaRPr lang="ko-KR" altLang="en-US" sz="3500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7D48F14-1417-4EB2-7213-7710B0ED72A7}"/>
              </a:ext>
            </a:extLst>
          </p:cNvPr>
          <p:cNvSpPr/>
          <p:nvPr/>
        </p:nvSpPr>
        <p:spPr>
          <a:xfrm>
            <a:off x="3024924" y="3288475"/>
            <a:ext cx="6120000" cy="4571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70775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FFB1D1D-4946-0410-FA22-060C6A036C0E}"/>
              </a:ext>
            </a:extLst>
          </p:cNvPr>
          <p:cNvSpPr txBox="1"/>
          <p:nvPr/>
        </p:nvSpPr>
        <p:spPr>
          <a:xfrm>
            <a:off x="1016000" y="150956"/>
            <a:ext cx="6096000" cy="630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5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3</a:t>
            </a:r>
            <a:r>
              <a:rPr lang="ko-KR" altLang="en-US" sz="35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주차 수익성 분석</a:t>
            </a:r>
            <a:endParaRPr lang="en-US" altLang="ko-KR" sz="3500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3FE556C-575C-5DA6-A545-3F59683DA708}"/>
              </a:ext>
            </a:extLst>
          </p:cNvPr>
          <p:cNvSpPr/>
          <p:nvPr/>
        </p:nvSpPr>
        <p:spPr>
          <a:xfrm>
            <a:off x="0" y="850800"/>
            <a:ext cx="6096000" cy="4571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2AA8B9E-0A2B-407D-15D1-83140E9DF3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267062"/>
            <a:ext cx="5726989" cy="432387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FCECAAE-50B8-ECC9-F51A-6FACDD1ACC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0060" y="1335208"/>
            <a:ext cx="3115879" cy="4187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9967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FFB1D1D-4946-0410-FA22-060C6A036C0E}"/>
              </a:ext>
            </a:extLst>
          </p:cNvPr>
          <p:cNvSpPr txBox="1"/>
          <p:nvPr/>
        </p:nvSpPr>
        <p:spPr>
          <a:xfrm>
            <a:off x="1016000" y="150956"/>
            <a:ext cx="6096000" cy="630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5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4</a:t>
            </a:r>
            <a:r>
              <a:rPr lang="ko-KR" altLang="en-US" sz="35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주차 마케팅과 브랜딩</a:t>
            </a:r>
            <a:endParaRPr lang="en-US" altLang="ko-KR" sz="3500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3FE556C-575C-5DA6-A545-3F59683DA708}"/>
              </a:ext>
            </a:extLst>
          </p:cNvPr>
          <p:cNvSpPr/>
          <p:nvPr/>
        </p:nvSpPr>
        <p:spPr>
          <a:xfrm>
            <a:off x="0" y="850800"/>
            <a:ext cx="6096000" cy="4571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29238741-1752-98F9-E779-294C76612A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00" y="1687200"/>
            <a:ext cx="3240001" cy="43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>
            <a:extLst>
              <a:ext uri="{FF2B5EF4-FFF2-40B4-BE49-F238E27FC236}">
                <a16:creationId xmlns:a16="http://schemas.microsoft.com/office/drawing/2014/main" id="{0935A314-53A9-4CAE-0E79-B68969C37E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6000" y="1687200"/>
            <a:ext cx="5760000" cy="43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76235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FFB1D1D-4946-0410-FA22-060C6A036C0E}"/>
              </a:ext>
            </a:extLst>
          </p:cNvPr>
          <p:cNvSpPr txBox="1"/>
          <p:nvPr/>
        </p:nvSpPr>
        <p:spPr>
          <a:xfrm>
            <a:off x="1016000" y="150956"/>
            <a:ext cx="6096000" cy="630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5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5</a:t>
            </a:r>
            <a:r>
              <a:rPr lang="ko-KR" altLang="en-US" sz="35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주차 투자유치전략</a:t>
            </a:r>
            <a:endParaRPr lang="en-US" altLang="ko-KR" sz="3500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3FE556C-575C-5DA6-A545-3F59683DA708}"/>
              </a:ext>
            </a:extLst>
          </p:cNvPr>
          <p:cNvSpPr/>
          <p:nvPr/>
        </p:nvSpPr>
        <p:spPr>
          <a:xfrm>
            <a:off x="0" y="850800"/>
            <a:ext cx="6096000" cy="4571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EBC67A29-20D1-D959-88C9-386384DD59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2960" y="1324563"/>
            <a:ext cx="8326079" cy="4682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23710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FFB1D1D-4946-0410-FA22-060C6A036C0E}"/>
              </a:ext>
            </a:extLst>
          </p:cNvPr>
          <p:cNvSpPr txBox="1"/>
          <p:nvPr/>
        </p:nvSpPr>
        <p:spPr>
          <a:xfrm>
            <a:off x="1016000" y="150956"/>
            <a:ext cx="6096000" cy="630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5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6</a:t>
            </a:r>
            <a:r>
              <a:rPr lang="ko-KR" altLang="en-US" sz="35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주차 </a:t>
            </a:r>
            <a:r>
              <a:rPr lang="ko-KR" altLang="en-US" sz="3500" dirty="0" err="1">
                <a:latin typeface="한컴 고딕" panose="02000500000000000000" pitchFamily="2" charset="-127"/>
                <a:ea typeface="한컴 고딕" panose="02000500000000000000" pitchFamily="2" charset="-127"/>
              </a:rPr>
              <a:t>데모데이</a:t>
            </a:r>
            <a:endParaRPr lang="en-US" altLang="ko-KR" sz="3500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3FE556C-575C-5DA6-A545-3F59683DA708}"/>
              </a:ext>
            </a:extLst>
          </p:cNvPr>
          <p:cNvSpPr/>
          <p:nvPr/>
        </p:nvSpPr>
        <p:spPr>
          <a:xfrm>
            <a:off x="0" y="850800"/>
            <a:ext cx="6096000" cy="4571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F3111977-EF84-290B-18A7-03B0BAA16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6769" y="1273397"/>
            <a:ext cx="9378462" cy="5275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71294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FFB1D1D-4946-0410-FA22-060C6A036C0E}"/>
              </a:ext>
            </a:extLst>
          </p:cNvPr>
          <p:cNvSpPr txBox="1"/>
          <p:nvPr/>
        </p:nvSpPr>
        <p:spPr>
          <a:xfrm>
            <a:off x="1555261" y="147415"/>
            <a:ext cx="6096000" cy="630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5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GDSCUSYD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3FE556C-575C-5DA6-A545-3F59683DA708}"/>
              </a:ext>
            </a:extLst>
          </p:cNvPr>
          <p:cNvSpPr/>
          <p:nvPr/>
        </p:nvSpPr>
        <p:spPr>
          <a:xfrm>
            <a:off x="0" y="850800"/>
            <a:ext cx="6096000" cy="4571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6067188-97DA-F3A3-6634-3B1E3DE2AD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7429" y="667238"/>
            <a:ext cx="4142642" cy="552352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B5E421B-0285-51BB-058E-97E61ECE77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319" y="1568765"/>
            <a:ext cx="5598681" cy="4218450"/>
          </a:xfrm>
          <a:prstGeom prst="rect">
            <a:avLst/>
          </a:prstGeom>
        </p:spPr>
      </p:pic>
      <p:sp>
        <p:nvSpPr>
          <p:cNvPr id="8" name="생각 풍선: 구름 모양 7">
            <a:extLst>
              <a:ext uri="{FF2B5EF4-FFF2-40B4-BE49-F238E27FC236}">
                <a16:creationId xmlns:a16="http://schemas.microsoft.com/office/drawing/2014/main" id="{ACB0A25B-9503-2C09-36CB-6BF95970C003}"/>
              </a:ext>
            </a:extLst>
          </p:cNvPr>
          <p:cNvSpPr/>
          <p:nvPr/>
        </p:nvSpPr>
        <p:spPr>
          <a:xfrm>
            <a:off x="4603261" y="2977662"/>
            <a:ext cx="906585" cy="939019"/>
          </a:xfrm>
          <a:prstGeom prst="cloudCallou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12679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FFB1D1D-4946-0410-FA22-060C6A036C0E}"/>
              </a:ext>
            </a:extLst>
          </p:cNvPr>
          <p:cNvSpPr txBox="1"/>
          <p:nvPr/>
        </p:nvSpPr>
        <p:spPr>
          <a:xfrm>
            <a:off x="1016000" y="150956"/>
            <a:ext cx="6096000" cy="630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5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호주생활 </a:t>
            </a:r>
            <a:r>
              <a:rPr lang="en-US" altLang="ko-KR" sz="35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- </a:t>
            </a:r>
            <a:r>
              <a:rPr lang="ko-KR" altLang="en-US" sz="35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자린고비</a:t>
            </a:r>
            <a:endParaRPr lang="en-US" altLang="ko-KR" sz="3500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3FE556C-575C-5DA6-A545-3F59683DA708}"/>
              </a:ext>
            </a:extLst>
          </p:cNvPr>
          <p:cNvSpPr/>
          <p:nvPr/>
        </p:nvSpPr>
        <p:spPr>
          <a:xfrm>
            <a:off x="0" y="850800"/>
            <a:ext cx="6096000" cy="4571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6642CA2-FDFD-ED6E-52ED-C7B801671F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6729" y="1034530"/>
            <a:ext cx="7680001" cy="5760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6BC21B9-935A-B4FE-AB3F-A80F5657FE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6729" y="1014805"/>
            <a:ext cx="7680000" cy="5760000"/>
          </a:xfrm>
          <a:prstGeom prst="rect">
            <a:avLst/>
          </a:prstGeom>
        </p:spPr>
      </p:pic>
      <p:pic>
        <p:nvPicPr>
          <p:cNvPr id="14338" name="Picture 2">
            <a:extLst>
              <a:ext uri="{FF2B5EF4-FFF2-40B4-BE49-F238E27FC236}">
                <a16:creationId xmlns:a16="http://schemas.microsoft.com/office/drawing/2014/main" id="{3286DA5A-3817-A2EC-780F-214E73E96A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772" y="0"/>
            <a:ext cx="51419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>
            <a:extLst>
              <a:ext uri="{FF2B5EF4-FFF2-40B4-BE49-F238E27FC236}">
                <a16:creationId xmlns:a16="http://schemas.microsoft.com/office/drawing/2014/main" id="{70F619D0-496F-81B3-2F7C-66D96A1A5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6727" y="0"/>
            <a:ext cx="51419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2" name="Picture 6">
            <a:extLst>
              <a:ext uri="{FF2B5EF4-FFF2-40B4-BE49-F238E27FC236}">
                <a16:creationId xmlns:a16="http://schemas.microsoft.com/office/drawing/2014/main" id="{E5CB8C32-FA5C-A965-0752-CC64A15927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8640" y="0"/>
            <a:ext cx="34512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133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FFB1D1D-4946-0410-FA22-060C6A036C0E}"/>
              </a:ext>
            </a:extLst>
          </p:cNvPr>
          <p:cNvSpPr txBox="1"/>
          <p:nvPr/>
        </p:nvSpPr>
        <p:spPr>
          <a:xfrm>
            <a:off x="1016000" y="150956"/>
            <a:ext cx="6096000" cy="630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5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호주생활 </a:t>
            </a:r>
            <a:r>
              <a:rPr lang="en-US" altLang="ko-KR" sz="35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- </a:t>
            </a:r>
            <a:r>
              <a:rPr lang="ko-KR" altLang="en-US" sz="35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여행</a:t>
            </a:r>
            <a:endParaRPr lang="en-US" altLang="ko-KR" sz="3500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3FE556C-575C-5DA6-A545-3F59683DA708}"/>
              </a:ext>
            </a:extLst>
          </p:cNvPr>
          <p:cNvSpPr/>
          <p:nvPr/>
        </p:nvSpPr>
        <p:spPr>
          <a:xfrm>
            <a:off x="0" y="850800"/>
            <a:ext cx="6096000" cy="4571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9A39994-017A-9A6E-5C4B-20AC33E18A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1477" y="1180272"/>
            <a:ext cx="6729046" cy="504678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3DCE4BF-9D0F-BD72-B11F-72E036B8BB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0"/>
            <a:ext cx="5143500" cy="68580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7A56155-ADCB-5049-C181-504DFE228B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500" y="0"/>
            <a:ext cx="5143500" cy="6858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4640A90-7F87-7FA4-B7CD-A3E37BC912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2500" y="0"/>
            <a:ext cx="5143500" cy="68580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3AE8AF94-DA1D-4F2D-5888-5C7CC69D3F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0"/>
            <a:ext cx="5143500" cy="6858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6673D17-DAF6-EF16-475D-79896012F2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32250" y="0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273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FFB1D1D-4946-0410-FA22-060C6A036C0E}"/>
              </a:ext>
            </a:extLst>
          </p:cNvPr>
          <p:cNvSpPr txBox="1"/>
          <p:nvPr/>
        </p:nvSpPr>
        <p:spPr>
          <a:xfrm>
            <a:off x="1016000" y="150956"/>
            <a:ext cx="6096000" cy="630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5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호주생활 </a:t>
            </a:r>
            <a:r>
              <a:rPr lang="en-US" altLang="ko-KR" sz="35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- </a:t>
            </a:r>
            <a:r>
              <a:rPr lang="ko-KR" altLang="en-US" sz="35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사람들</a:t>
            </a:r>
            <a:endParaRPr lang="en-US" altLang="ko-KR" sz="3500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3FE556C-575C-5DA6-A545-3F59683DA708}"/>
              </a:ext>
            </a:extLst>
          </p:cNvPr>
          <p:cNvSpPr/>
          <p:nvPr/>
        </p:nvSpPr>
        <p:spPr>
          <a:xfrm>
            <a:off x="0" y="850800"/>
            <a:ext cx="6096000" cy="4571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00327FB-259B-9AFF-69A6-A63CA1DEEA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229" y="0"/>
            <a:ext cx="9135541" cy="6858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D50A4E7-6377-E10B-20E1-9804FD8B59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0378" y="0"/>
            <a:ext cx="9133392" cy="68580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67946B8-2AF5-E7A5-E160-1C671F3173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1E22E80-3982-189D-6308-5587A76B78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86200" y="0"/>
            <a:ext cx="5143500" cy="68580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A19E3D9-8351-9CB2-C5FF-62667131D4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671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FFB1D1D-4946-0410-FA22-060C6A036C0E}"/>
              </a:ext>
            </a:extLst>
          </p:cNvPr>
          <p:cNvSpPr txBox="1"/>
          <p:nvPr/>
        </p:nvSpPr>
        <p:spPr>
          <a:xfrm>
            <a:off x="3702664" y="2400300"/>
            <a:ext cx="7453671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Dream</a:t>
            </a:r>
          </a:p>
        </p:txBody>
      </p:sp>
      <p:sp>
        <p:nvSpPr>
          <p:cNvPr id="2" name="1/2 액자 1">
            <a:extLst>
              <a:ext uri="{FF2B5EF4-FFF2-40B4-BE49-F238E27FC236}">
                <a16:creationId xmlns:a16="http://schemas.microsoft.com/office/drawing/2014/main" id="{DA3632C7-F016-5CD6-51A5-2582D3D4B315}"/>
              </a:ext>
            </a:extLst>
          </p:cNvPr>
          <p:cNvSpPr/>
          <p:nvPr/>
        </p:nvSpPr>
        <p:spPr>
          <a:xfrm>
            <a:off x="1608393" y="1828590"/>
            <a:ext cx="2094271" cy="1541206"/>
          </a:xfrm>
          <a:prstGeom prst="halfFrame">
            <a:avLst>
              <a:gd name="adj1" fmla="val 10366"/>
              <a:gd name="adj2" fmla="val 12280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" name="1/2 액자 2">
            <a:extLst>
              <a:ext uri="{FF2B5EF4-FFF2-40B4-BE49-F238E27FC236}">
                <a16:creationId xmlns:a16="http://schemas.microsoft.com/office/drawing/2014/main" id="{A948E4C2-F4FB-4327-19B5-1671BBA9246A}"/>
              </a:ext>
            </a:extLst>
          </p:cNvPr>
          <p:cNvSpPr/>
          <p:nvPr/>
        </p:nvSpPr>
        <p:spPr>
          <a:xfrm rot="10800000">
            <a:off x="8013699" y="3369796"/>
            <a:ext cx="2094271" cy="1541206"/>
          </a:xfrm>
          <a:prstGeom prst="halfFrame">
            <a:avLst>
              <a:gd name="adj1" fmla="val 10366"/>
              <a:gd name="adj2" fmla="val 12280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94708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0000B0F3-B45A-14FE-A601-8BC24C89D9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16" t="3333"/>
          <a:stretch/>
        </p:blipFill>
        <p:spPr>
          <a:xfrm>
            <a:off x="0" y="-34240"/>
            <a:ext cx="12192000" cy="6892240"/>
          </a:xfrm>
          <a:prstGeom prst="rect">
            <a:avLst/>
          </a:prstGeom>
        </p:spPr>
      </p:pic>
      <p:sp>
        <p:nvSpPr>
          <p:cNvPr id="7" name="생각 풍선: 구름 모양 6">
            <a:extLst>
              <a:ext uri="{FF2B5EF4-FFF2-40B4-BE49-F238E27FC236}">
                <a16:creationId xmlns:a16="http://schemas.microsoft.com/office/drawing/2014/main" id="{69233DE4-E2B9-73E1-5B0D-3576C40C1BD7}"/>
              </a:ext>
            </a:extLst>
          </p:cNvPr>
          <p:cNvSpPr/>
          <p:nvPr/>
        </p:nvSpPr>
        <p:spPr>
          <a:xfrm flipH="1">
            <a:off x="951523" y="990600"/>
            <a:ext cx="4470400" cy="1676400"/>
          </a:xfrm>
          <a:prstGeom prst="cloudCallo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2F605CC-1B34-9C24-7386-B3AB2E6AD6B5}"/>
              </a:ext>
            </a:extLst>
          </p:cNvPr>
          <p:cNvSpPr txBox="1"/>
          <p:nvPr/>
        </p:nvSpPr>
        <p:spPr>
          <a:xfrm>
            <a:off x="2710961" y="1474857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끝 </a:t>
            </a:r>
            <a:r>
              <a:rPr lang="en-US" altLang="ko-KR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296821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050C97A-017E-1375-D53C-84D128A86D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8253" y="1206911"/>
            <a:ext cx="3638639" cy="5146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16B67793-43AE-0CDC-C5F5-B2076EFBA6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190" y="1129124"/>
            <a:ext cx="7279620" cy="5459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EAA886A-80C6-3B95-0A42-9C4AEA9081A5}"/>
              </a:ext>
            </a:extLst>
          </p:cNvPr>
          <p:cNvSpPr txBox="1"/>
          <p:nvPr/>
        </p:nvSpPr>
        <p:spPr>
          <a:xfrm>
            <a:off x="254000" y="188623"/>
            <a:ext cx="6096000" cy="630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5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프로그램 소개 및 신청 계기</a:t>
            </a:r>
            <a:endParaRPr lang="en-US" altLang="ko-KR" sz="3500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760934E-8AD1-04DC-F4B3-CB3DDE6994C2}"/>
              </a:ext>
            </a:extLst>
          </p:cNvPr>
          <p:cNvSpPr/>
          <p:nvPr/>
        </p:nvSpPr>
        <p:spPr>
          <a:xfrm>
            <a:off x="0" y="850800"/>
            <a:ext cx="6096000" cy="4571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7369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9EED9DB-0918-9F9C-075F-EE16DBCC1CA2}"/>
              </a:ext>
            </a:extLst>
          </p:cNvPr>
          <p:cNvSpPr txBox="1"/>
          <p:nvPr/>
        </p:nvSpPr>
        <p:spPr>
          <a:xfrm>
            <a:off x="1016000" y="150956"/>
            <a:ext cx="6096000" cy="630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5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6</a:t>
            </a:r>
            <a:r>
              <a:rPr lang="ko-KR" altLang="en-US" sz="35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주간의 프로그램</a:t>
            </a:r>
            <a:endParaRPr lang="en-US" altLang="ko-KR" sz="3500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DE461A8-CC6D-BD9D-C89F-92B7C9A242DA}"/>
              </a:ext>
            </a:extLst>
          </p:cNvPr>
          <p:cNvSpPr/>
          <p:nvPr/>
        </p:nvSpPr>
        <p:spPr>
          <a:xfrm>
            <a:off x="0" y="850800"/>
            <a:ext cx="6096000" cy="4571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2F0CAFD-B116-B838-640F-A8FB19827446}"/>
              </a:ext>
            </a:extLst>
          </p:cNvPr>
          <p:cNvSpPr txBox="1"/>
          <p:nvPr/>
        </p:nvSpPr>
        <p:spPr>
          <a:xfrm>
            <a:off x="1016000" y="1298219"/>
            <a:ext cx="9639177" cy="47089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500" b="0" i="0" dirty="0">
                <a:effectLst/>
                <a:latin typeface="한컴 고딕" panose="02000500000000000000" pitchFamily="2" charset="-127"/>
                <a:ea typeface="한컴 고딕" panose="02000500000000000000" pitchFamily="2" charset="-127"/>
              </a:rPr>
              <a:t>1</a:t>
            </a:r>
            <a:r>
              <a:rPr lang="ko-KR" altLang="en-US" sz="2500" b="0" i="0" dirty="0">
                <a:effectLst/>
                <a:latin typeface="한컴 고딕" panose="02000500000000000000" pitchFamily="2" charset="-127"/>
                <a:ea typeface="한컴 고딕" panose="02000500000000000000" pitchFamily="2" charset="-127"/>
              </a:rPr>
              <a:t>주차 시장조사 </a:t>
            </a:r>
            <a:r>
              <a:rPr lang="en-US" altLang="ko-KR" sz="2500" b="0" i="0" dirty="0">
                <a:effectLst/>
                <a:latin typeface="한컴 고딕" panose="02000500000000000000" pitchFamily="2" charset="-127"/>
                <a:ea typeface="한컴 고딕" panose="02000500000000000000" pitchFamily="2" charset="-127"/>
              </a:rPr>
              <a:t>: </a:t>
            </a:r>
            <a:r>
              <a:rPr lang="ko-KR" altLang="en-US" sz="2500" b="0" i="0" dirty="0">
                <a:effectLst/>
                <a:latin typeface="한컴 고딕" panose="02000500000000000000" pitchFamily="2" charset="-127"/>
                <a:ea typeface="한컴 고딕" panose="02000500000000000000" pitchFamily="2" charset="-127"/>
              </a:rPr>
              <a:t>창업아이템의 글로벌 시장성을 조사하라</a:t>
            </a:r>
            <a:endParaRPr lang="en-US" altLang="ko-KR" sz="2500" b="0" i="0" dirty="0">
              <a:effectLst/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 algn="l"/>
            <a:endParaRPr lang="ko-KR" altLang="en-US" sz="2500" b="0" i="0" dirty="0">
              <a:effectLst/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 algn="l"/>
            <a:r>
              <a:rPr lang="en-US" altLang="ko-KR" sz="2500" b="0" i="0" dirty="0">
                <a:effectLst/>
                <a:latin typeface="한컴 고딕" panose="02000500000000000000" pitchFamily="2" charset="-127"/>
                <a:ea typeface="한컴 고딕" panose="02000500000000000000" pitchFamily="2" charset="-127"/>
              </a:rPr>
              <a:t>2</a:t>
            </a:r>
            <a:r>
              <a:rPr lang="ko-KR" altLang="en-US" sz="2500" b="0" i="0" dirty="0">
                <a:effectLst/>
                <a:latin typeface="한컴 고딕" panose="02000500000000000000" pitchFamily="2" charset="-127"/>
                <a:ea typeface="한컴 고딕" panose="02000500000000000000" pitchFamily="2" charset="-127"/>
              </a:rPr>
              <a:t>주차 아이템 피칭훈련 </a:t>
            </a:r>
            <a:r>
              <a:rPr lang="en-US" altLang="ko-KR" sz="2500" b="0" i="0" dirty="0">
                <a:effectLst/>
                <a:latin typeface="한컴 고딕" panose="02000500000000000000" pitchFamily="2" charset="-127"/>
                <a:ea typeface="한컴 고딕" panose="02000500000000000000" pitchFamily="2" charset="-127"/>
              </a:rPr>
              <a:t>: </a:t>
            </a:r>
            <a:r>
              <a:rPr lang="ko-KR" altLang="en-US" sz="2500" b="0" i="0" dirty="0">
                <a:effectLst/>
                <a:latin typeface="한컴 고딕" panose="02000500000000000000" pitchFamily="2" charset="-127"/>
                <a:ea typeface="한컴 고딕" panose="02000500000000000000" pitchFamily="2" charset="-127"/>
              </a:rPr>
              <a:t>창업아이템을 정의하라 </a:t>
            </a:r>
            <a:r>
              <a:rPr lang="en-US" altLang="ko-KR" sz="2500" b="0" i="0" dirty="0">
                <a:effectLst/>
                <a:latin typeface="한컴 고딕" panose="02000500000000000000" pitchFamily="2" charset="-127"/>
                <a:ea typeface="한컴 고딕" panose="02000500000000000000" pitchFamily="2" charset="-127"/>
              </a:rPr>
              <a:t>– </a:t>
            </a:r>
            <a:r>
              <a:rPr lang="ko-KR" altLang="en-US" sz="2500" b="0" i="0" dirty="0">
                <a:effectLst/>
                <a:latin typeface="한컴 고딕" panose="02000500000000000000" pitchFamily="2" charset="-127"/>
                <a:ea typeface="한컴 고딕" panose="02000500000000000000" pitchFamily="2" charset="-127"/>
              </a:rPr>
              <a:t>사업등록준비</a:t>
            </a:r>
            <a:endParaRPr lang="en-US" altLang="ko-KR" sz="2500" b="0" i="0" dirty="0">
              <a:effectLst/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 algn="l"/>
            <a:endParaRPr lang="ko-KR" altLang="en-US" sz="2500" b="0" i="0" dirty="0">
              <a:effectLst/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 algn="l"/>
            <a:r>
              <a:rPr lang="en-US" altLang="ko-KR" sz="2500" b="0" i="0" dirty="0">
                <a:effectLst/>
                <a:latin typeface="한컴 고딕" panose="02000500000000000000" pitchFamily="2" charset="-127"/>
                <a:ea typeface="한컴 고딕" panose="02000500000000000000" pitchFamily="2" charset="-127"/>
              </a:rPr>
              <a:t>3</a:t>
            </a:r>
            <a:r>
              <a:rPr lang="ko-KR" altLang="en-US" sz="2500" b="0" i="0" dirty="0">
                <a:effectLst/>
                <a:latin typeface="한컴 고딕" panose="02000500000000000000" pitchFamily="2" charset="-127"/>
                <a:ea typeface="한컴 고딕" panose="02000500000000000000" pitchFamily="2" charset="-127"/>
              </a:rPr>
              <a:t>주차 수익성 분석 </a:t>
            </a:r>
            <a:r>
              <a:rPr lang="en-US" altLang="ko-KR" sz="2500" b="0" i="0" dirty="0">
                <a:effectLst/>
                <a:latin typeface="한컴 고딕" panose="02000500000000000000" pitchFamily="2" charset="-127"/>
                <a:ea typeface="한컴 고딕" panose="02000500000000000000" pitchFamily="2" charset="-127"/>
              </a:rPr>
              <a:t>: </a:t>
            </a:r>
            <a:r>
              <a:rPr lang="ko-KR" altLang="en-US" sz="2500" b="0" i="0" dirty="0">
                <a:effectLst/>
                <a:latin typeface="한컴 고딕" panose="02000500000000000000" pitchFamily="2" charset="-127"/>
                <a:ea typeface="한컴 고딕" panose="02000500000000000000" pitchFamily="2" charset="-127"/>
              </a:rPr>
              <a:t>사업아이템의 수익성을 계산하라</a:t>
            </a:r>
            <a:endParaRPr lang="en-US" altLang="ko-KR" sz="2500" b="0" i="0" dirty="0">
              <a:effectLst/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 algn="l"/>
            <a:endParaRPr lang="ko-KR" altLang="en-US" sz="2500" b="0" i="0" dirty="0">
              <a:effectLst/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 algn="l"/>
            <a:r>
              <a:rPr lang="en-US" altLang="ko-KR" sz="2500" b="0" i="0" dirty="0">
                <a:effectLst/>
                <a:latin typeface="한컴 고딕" panose="02000500000000000000" pitchFamily="2" charset="-127"/>
                <a:ea typeface="한컴 고딕" panose="02000500000000000000" pitchFamily="2" charset="-127"/>
              </a:rPr>
              <a:t>4</a:t>
            </a:r>
            <a:r>
              <a:rPr lang="ko-KR" altLang="en-US" sz="2500" b="0" i="0" dirty="0">
                <a:effectLst/>
                <a:latin typeface="한컴 고딕" panose="02000500000000000000" pitchFamily="2" charset="-127"/>
                <a:ea typeface="한컴 고딕" panose="02000500000000000000" pitchFamily="2" charset="-127"/>
              </a:rPr>
              <a:t>주차 마케팅과 브랜딩 </a:t>
            </a:r>
            <a:r>
              <a:rPr lang="en-US" altLang="ko-KR" sz="2500" b="0" i="0" dirty="0">
                <a:effectLst/>
                <a:latin typeface="한컴 고딕" panose="02000500000000000000" pitchFamily="2" charset="-127"/>
                <a:ea typeface="한컴 고딕" panose="02000500000000000000" pitchFamily="2" charset="-127"/>
              </a:rPr>
              <a:t>: </a:t>
            </a:r>
            <a:r>
              <a:rPr lang="ko-KR" altLang="en-US" sz="2500" b="0" i="0" dirty="0">
                <a:effectLst/>
                <a:latin typeface="한컴 고딕" panose="02000500000000000000" pitchFamily="2" charset="-127"/>
                <a:ea typeface="한컴 고딕" panose="02000500000000000000" pitchFamily="2" charset="-127"/>
              </a:rPr>
              <a:t>어떻게 고객을 만날 것인가 </a:t>
            </a:r>
            <a:r>
              <a:rPr lang="en-US" altLang="ko-KR" sz="2500" b="0" i="0" dirty="0">
                <a:effectLst/>
                <a:latin typeface="한컴 고딕" panose="02000500000000000000" pitchFamily="2" charset="-127"/>
                <a:ea typeface="한컴 고딕" panose="02000500000000000000" pitchFamily="2" charset="-127"/>
              </a:rPr>
              <a:t>- </a:t>
            </a:r>
            <a:r>
              <a:rPr lang="ko-KR" altLang="en-US" sz="2500" b="0" i="0" dirty="0">
                <a:effectLst/>
                <a:latin typeface="한컴 고딕" panose="02000500000000000000" pitchFamily="2" charset="-127"/>
                <a:ea typeface="한컴 고딕" panose="02000500000000000000" pitchFamily="2" charset="-127"/>
              </a:rPr>
              <a:t>유사 산업체 탐방</a:t>
            </a:r>
            <a:endParaRPr lang="en-US" altLang="ko-KR" sz="2500" b="0" i="0" dirty="0">
              <a:effectLst/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 algn="l"/>
            <a:endParaRPr lang="ko-KR" altLang="en-US" sz="2500" b="0" i="0" dirty="0">
              <a:effectLst/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 algn="l"/>
            <a:r>
              <a:rPr lang="en-US" altLang="ko-KR" sz="2500" b="0" i="0" dirty="0">
                <a:effectLst/>
                <a:latin typeface="한컴 고딕" panose="02000500000000000000" pitchFamily="2" charset="-127"/>
                <a:ea typeface="한컴 고딕" panose="02000500000000000000" pitchFamily="2" charset="-127"/>
              </a:rPr>
              <a:t>5</a:t>
            </a:r>
            <a:r>
              <a:rPr lang="ko-KR" altLang="en-US" sz="2500" b="0" i="0" dirty="0">
                <a:effectLst/>
                <a:latin typeface="한컴 고딕" panose="02000500000000000000" pitchFamily="2" charset="-127"/>
                <a:ea typeface="한컴 고딕" panose="02000500000000000000" pitchFamily="2" charset="-127"/>
              </a:rPr>
              <a:t>주차 투자유치전략 </a:t>
            </a:r>
            <a:r>
              <a:rPr lang="en-US" altLang="ko-KR" sz="2500" b="0" i="0" dirty="0">
                <a:effectLst/>
                <a:latin typeface="한컴 고딕" panose="02000500000000000000" pitchFamily="2" charset="-127"/>
                <a:ea typeface="한컴 고딕" panose="02000500000000000000" pitchFamily="2" charset="-127"/>
              </a:rPr>
              <a:t>: </a:t>
            </a:r>
            <a:r>
              <a:rPr lang="ko-KR" altLang="en-US" sz="2500" b="0" i="0" dirty="0">
                <a:effectLst/>
                <a:latin typeface="한컴 고딕" panose="02000500000000000000" pitchFamily="2" charset="-127"/>
                <a:ea typeface="한컴 고딕" panose="02000500000000000000" pitchFamily="2" charset="-127"/>
              </a:rPr>
              <a:t>글로벌 투자자에게 어필하라 </a:t>
            </a:r>
            <a:r>
              <a:rPr lang="en-US" altLang="ko-KR" sz="2500" b="0" i="0" dirty="0">
                <a:effectLst/>
                <a:latin typeface="한컴 고딕" panose="02000500000000000000" pitchFamily="2" charset="-127"/>
                <a:ea typeface="한컴 고딕" panose="02000500000000000000" pitchFamily="2" charset="-127"/>
              </a:rPr>
              <a:t>- </a:t>
            </a:r>
            <a:r>
              <a:rPr lang="ko-KR" altLang="en-US" sz="2500" b="0" i="0" dirty="0">
                <a:effectLst/>
                <a:latin typeface="한컴 고딕" panose="02000500000000000000" pitchFamily="2" charset="-127"/>
                <a:ea typeface="한컴 고딕" panose="02000500000000000000" pitchFamily="2" charset="-127"/>
              </a:rPr>
              <a:t>영어 피칭훈련</a:t>
            </a:r>
            <a:endParaRPr lang="en-US" altLang="ko-KR" sz="2500" b="0" i="0" dirty="0">
              <a:effectLst/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 algn="l"/>
            <a:endParaRPr lang="ko-KR" altLang="en-US" sz="2500" b="0" i="0" dirty="0">
              <a:effectLst/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 algn="l"/>
            <a:r>
              <a:rPr lang="en-US" altLang="ko-KR" sz="2500" b="0" i="0" dirty="0">
                <a:effectLst/>
                <a:latin typeface="한컴 고딕" panose="02000500000000000000" pitchFamily="2" charset="-127"/>
                <a:ea typeface="한컴 고딕" panose="02000500000000000000" pitchFamily="2" charset="-127"/>
              </a:rPr>
              <a:t>6</a:t>
            </a:r>
            <a:r>
              <a:rPr lang="ko-KR" altLang="en-US" sz="2500" b="0" i="0" dirty="0">
                <a:effectLst/>
                <a:latin typeface="한컴 고딕" panose="02000500000000000000" pitchFamily="2" charset="-127"/>
                <a:ea typeface="한컴 고딕" panose="02000500000000000000" pitchFamily="2" charset="-127"/>
              </a:rPr>
              <a:t>주차 </a:t>
            </a:r>
            <a:r>
              <a:rPr lang="ko-KR" altLang="en-US" sz="2500" b="0" i="0" dirty="0" err="1">
                <a:effectLst/>
                <a:latin typeface="한컴 고딕" panose="02000500000000000000" pitchFamily="2" charset="-127"/>
                <a:ea typeface="한컴 고딕" panose="02000500000000000000" pitchFamily="2" charset="-127"/>
              </a:rPr>
              <a:t>데모데이</a:t>
            </a:r>
            <a:r>
              <a:rPr lang="ko-KR" altLang="en-US" sz="2500" b="0" i="0" dirty="0">
                <a:effectLst/>
                <a:latin typeface="한컴 고딕" panose="02000500000000000000" pitchFamily="2" charset="-127"/>
                <a:ea typeface="한컴 고딕" panose="02000500000000000000" pitchFamily="2" charset="-127"/>
              </a:rPr>
              <a:t> </a:t>
            </a:r>
            <a:r>
              <a:rPr lang="en-US" altLang="ko-KR" sz="2500" b="0" i="0" dirty="0">
                <a:effectLst/>
                <a:latin typeface="한컴 고딕" panose="02000500000000000000" pitchFamily="2" charset="-127"/>
                <a:ea typeface="한컴 고딕" panose="02000500000000000000" pitchFamily="2" charset="-127"/>
              </a:rPr>
              <a:t>: </a:t>
            </a:r>
            <a:r>
              <a:rPr lang="ko-KR" altLang="en-US" sz="2500" b="0" i="0" dirty="0">
                <a:effectLst/>
                <a:latin typeface="한컴 고딕" panose="02000500000000000000" pitchFamily="2" charset="-127"/>
                <a:ea typeface="한컴 고딕" panose="02000500000000000000" pitchFamily="2" charset="-127"/>
              </a:rPr>
              <a:t>투자자를 만나다</a:t>
            </a:r>
          </a:p>
          <a:p>
            <a:endParaRPr lang="ko-KR" altLang="en-US" sz="2500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895668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FFB1D1D-4946-0410-FA22-060C6A036C0E}"/>
              </a:ext>
            </a:extLst>
          </p:cNvPr>
          <p:cNvSpPr txBox="1"/>
          <p:nvPr/>
        </p:nvSpPr>
        <p:spPr>
          <a:xfrm>
            <a:off x="1016000" y="150956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500" b="0" i="0" dirty="0">
                <a:effectLst/>
                <a:latin typeface="한컴 고딕" panose="02000500000000000000" pitchFamily="2" charset="-127"/>
                <a:ea typeface="한컴 고딕" panose="02000500000000000000" pitchFamily="2" charset="-127"/>
              </a:rPr>
              <a:t>1</a:t>
            </a:r>
            <a:r>
              <a:rPr lang="ko-KR" altLang="en-US" sz="3500" b="0" i="0" dirty="0">
                <a:effectLst/>
                <a:latin typeface="한컴 고딕" panose="02000500000000000000" pitchFamily="2" charset="-127"/>
                <a:ea typeface="한컴 고딕" panose="02000500000000000000" pitchFamily="2" charset="-127"/>
              </a:rPr>
              <a:t>주차 시장조사</a:t>
            </a:r>
            <a:endParaRPr lang="en-US" altLang="ko-KR" sz="3500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3FE556C-575C-5DA6-A545-3F59683DA708}"/>
              </a:ext>
            </a:extLst>
          </p:cNvPr>
          <p:cNvSpPr/>
          <p:nvPr/>
        </p:nvSpPr>
        <p:spPr>
          <a:xfrm>
            <a:off x="0" y="850800"/>
            <a:ext cx="6096000" cy="4571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8433630D-E0F6-F164-44E0-2D7551889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7177" y="2005042"/>
            <a:ext cx="6737645" cy="355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05837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FFB1D1D-4946-0410-FA22-060C6A036C0E}"/>
              </a:ext>
            </a:extLst>
          </p:cNvPr>
          <p:cNvSpPr txBox="1"/>
          <p:nvPr/>
        </p:nvSpPr>
        <p:spPr>
          <a:xfrm>
            <a:off x="1016000" y="150956"/>
            <a:ext cx="6096000" cy="630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500" b="0" i="0" dirty="0">
                <a:effectLst/>
                <a:latin typeface="한컴 고딕" panose="02000500000000000000" pitchFamily="2" charset="-127"/>
                <a:ea typeface="한컴 고딕" panose="02000500000000000000" pitchFamily="2" charset="-127"/>
              </a:rPr>
              <a:t>1</a:t>
            </a:r>
            <a:r>
              <a:rPr lang="ko-KR" altLang="en-US" sz="3500" b="0" i="0" dirty="0">
                <a:effectLst/>
                <a:latin typeface="한컴 고딕" panose="02000500000000000000" pitchFamily="2" charset="-127"/>
                <a:ea typeface="한컴 고딕" panose="02000500000000000000" pitchFamily="2" charset="-127"/>
              </a:rPr>
              <a:t>주차 시장조사</a:t>
            </a:r>
            <a:endParaRPr lang="en-US" altLang="ko-KR" sz="3500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3FE556C-575C-5DA6-A545-3F59683DA708}"/>
              </a:ext>
            </a:extLst>
          </p:cNvPr>
          <p:cNvSpPr/>
          <p:nvPr/>
        </p:nvSpPr>
        <p:spPr>
          <a:xfrm>
            <a:off x="0" y="850800"/>
            <a:ext cx="6096000" cy="4571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2A067FA-4F1B-2ED6-772C-EB79DD933E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6899" y="1255095"/>
            <a:ext cx="3780000" cy="5040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640601E-0435-1D6A-BD69-9D32CDE085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5101" y="1255095"/>
            <a:ext cx="3780000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2629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FFB1D1D-4946-0410-FA22-060C6A036C0E}"/>
              </a:ext>
            </a:extLst>
          </p:cNvPr>
          <p:cNvSpPr txBox="1"/>
          <p:nvPr/>
        </p:nvSpPr>
        <p:spPr>
          <a:xfrm>
            <a:off x="1016000" y="150956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500" b="0" i="0" dirty="0">
                <a:effectLst/>
                <a:latin typeface="한컴 고딕" panose="02000500000000000000" pitchFamily="2" charset="-127"/>
                <a:ea typeface="한컴 고딕" panose="02000500000000000000" pitchFamily="2" charset="-127"/>
              </a:rPr>
              <a:t>1</a:t>
            </a:r>
            <a:r>
              <a:rPr lang="ko-KR" altLang="en-US" sz="3500" b="0" i="0" dirty="0">
                <a:effectLst/>
                <a:latin typeface="한컴 고딕" panose="02000500000000000000" pitchFamily="2" charset="-127"/>
                <a:ea typeface="한컴 고딕" panose="02000500000000000000" pitchFamily="2" charset="-127"/>
              </a:rPr>
              <a:t>주차 시장조사</a:t>
            </a:r>
            <a:endParaRPr lang="en-US" altLang="ko-KR" sz="3500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3FE556C-575C-5DA6-A545-3F59683DA708}"/>
              </a:ext>
            </a:extLst>
          </p:cNvPr>
          <p:cNvSpPr/>
          <p:nvPr/>
        </p:nvSpPr>
        <p:spPr>
          <a:xfrm>
            <a:off x="0" y="850800"/>
            <a:ext cx="6096000" cy="4571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D32385E-C351-EA5B-3B80-6DA98C06AA12}"/>
              </a:ext>
            </a:extLst>
          </p:cNvPr>
          <p:cNvSpPr txBox="1"/>
          <p:nvPr/>
        </p:nvSpPr>
        <p:spPr>
          <a:xfrm>
            <a:off x="1016000" y="1305341"/>
            <a:ext cx="5224507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000" b="0" i="0" dirty="0">
                <a:effectLst/>
                <a:latin typeface="Spoqa Han Sans"/>
              </a:rPr>
              <a:t>&lt;</a:t>
            </a:r>
            <a:r>
              <a:rPr lang="ko-KR" altLang="en-US" sz="3000" b="0" i="0" dirty="0">
                <a:effectLst/>
                <a:latin typeface="Spoqa Han Sans"/>
              </a:rPr>
              <a:t>아이템 아이디어</a:t>
            </a:r>
            <a:r>
              <a:rPr lang="en-US" altLang="ko-KR" sz="3000" b="0" i="0" dirty="0">
                <a:effectLst/>
                <a:latin typeface="Spoqa Han Sans"/>
              </a:rPr>
              <a:t>&gt;</a:t>
            </a:r>
          </a:p>
          <a:p>
            <a:pPr algn="l"/>
            <a:endParaRPr lang="en-US" altLang="ko-KR" sz="3000" b="0" i="0" dirty="0">
              <a:effectLst/>
              <a:latin typeface="Spoqa Han Sans"/>
            </a:endParaRPr>
          </a:p>
          <a:p>
            <a:pPr marL="457200" indent="-457200" algn="l">
              <a:buFontTx/>
              <a:buChar char="-"/>
            </a:pPr>
            <a:r>
              <a:rPr lang="ko-KR" altLang="en-US" sz="3000" b="0" i="0" dirty="0">
                <a:effectLst/>
                <a:latin typeface="Spoqa Han Sans"/>
              </a:rPr>
              <a:t>폰 햇빛에도 잘 보이는 필름</a:t>
            </a:r>
            <a:endParaRPr lang="en-US" altLang="ko-KR" sz="3000" b="0" i="0" dirty="0">
              <a:effectLst/>
              <a:latin typeface="Spoqa Han Sans"/>
            </a:endParaRPr>
          </a:p>
          <a:p>
            <a:pPr algn="l"/>
            <a:endParaRPr lang="en-US" altLang="ko-KR" sz="3000" b="0" i="0" dirty="0">
              <a:effectLst/>
              <a:latin typeface="Spoqa Han Sans"/>
            </a:endParaRPr>
          </a:p>
          <a:p>
            <a:pPr marL="457200" indent="-457200" algn="l">
              <a:buFontTx/>
              <a:buChar char="-"/>
            </a:pPr>
            <a:r>
              <a:rPr lang="en-US" altLang="ko-KR" sz="3000" b="0" i="0" dirty="0">
                <a:effectLst/>
                <a:latin typeface="Spoqa Han Sans"/>
              </a:rPr>
              <a:t>24</a:t>
            </a:r>
            <a:r>
              <a:rPr lang="ko-KR" altLang="en-US" sz="3000" b="0" i="0" dirty="0">
                <a:effectLst/>
                <a:latin typeface="Spoqa Han Sans"/>
              </a:rPr>
              <a:t>시 무인 편의점 </a:t>
            </a:r>
            <a:endParaRPr lang="en-US" altLang="ko-KR" sz="3000" dirty="0">
              <a:latin typeface="Spoqa Han Sans"/>
            </a:endParaRPr>
          </a:p>
          <a:p>
            <a:pPr algn="l"/>
            <a:endParaRPr lang="en-US" altLang="ko-KR" sz="3000" b="0" i="0" dirty="0">
              <a:effectLst/>
              <a:latin typeface="Spoqa Han Sans"/>
            </a:endParaRPr>
          </a:p>
          <a:p>
            <a:pPr marL="457200" indent="-457200" algn="l">
              <a:buFontTx/>
              <a:buChar char="-"/>
            </a:pPr>
            <a:r>
              <a:rPr lang="ko-KR" altLang="en-US" sz="3000" b="0" i="0" dirty="0">
                <a:effectLst/>
                <a:latin typeface="Spoqa Han Sans"/>
              </a:rPr>
              <a:t>장애인 횡단보도 </a:t>
            </a:r>
            <a:endParaRPr lang="en-US" altLang="ko-KR" sz="3000" b="0" i="0" dirty="0">
              <a:effectLst/>
              <a:latin typeface="Spoqa Han Sans"/>
            </a:endParaRPr>
          </a:p>
          <a:p>
            <a:pPr algn="l"/>
            <a:endParaRPr lang="en-US" altLang="ko-KR" sz="3000" b="0" i="0" dirty="0">
              <a:effectLst/>
              <a:latin typeface="Spoqa Han Sans"/>
            </a:endParaRPr>
          </a:p>
          <a:p>
            <a:pPr marL="457200" indent="-457200" algn="l">
              <a:buFontTx/>
              <a:buChar char="-"/>
            </a:pPr>
            <a:r>
              <a:rPr lang="ko-KR" altLang="en-US" sz="3000" b="0" i="0" dirty="0">
                <a:effectLst/>
                <a:highlight>
                  <a:srgbClr val="FFFF00"/>
                </a:highlight>
                <a:latin typeface="Spoqa Han Sans"/>
              </a:rPr>
              <a:t>식당 테이블링 </a:t>
            </a:r>
            <a:endParaRPr lang="en-US" altLang="ko-KR" sz="3000" b="0" i="0" dirty="0">
              <a:effectLst/>
              <a:highlight>
                <a:srgbClr val="FFFF00"/>
              </a:highlight>
              <a:latin typeface="Spoqa Han Sans"/>
            </a:endParaRPr>
          </a:p>
        </p:txBody>
      </p:sp>
    </p:spTree>
    <p:extLst>
      <p:ext uri="{BB962C8B-B14F-4D97-AF65-F5344CB8AC3E}">
        <p14:creationId xmlns:p14="http://schemas.microsoft.com/office/powerpoint/2010/main" val="2922477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FFB1D1D-4946-0410-FA22-060C6A036C0E}"/>
              </a:ext>
            </a:extLst>
          </p:cNvPr>
          <p:cNvSpPr txBox="1"/>
          <p:nvPr/>
        </p:nvSpPr>
        <p:spPr>
          <a:xfrm>
            <a:off x="758092" y="187761"/>
            <a:ext cx="6096000" cy="630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500" b="0" i="0" dirty="0">
                <a:effectLst/>
                <a:latin typeface="한컴 고딕" panose="02000500000000000000" pitchFamily="2" charset="-127"/>
                <a:ea typeface="한컴 고딕" panose="02000500000000000000" pitchFamily="2" charset="-127"/>
              </a:rPr>
              <a:t>2</a:t>
            </a:r>
            <a:r>
              <a:rPr lang="ko-KR" altLang="en-US" sz="3500" b="0" i="0" dirty="0">
                <a:effectLst/>
                <a:latin typeface="한컴 고딕" panose="02000500000000000000" pitchFamily="2" charset="-127"/>
                <a:ea typeface="한컴 고딕" panose="02000500000000000000" pitchFamily="2" charset="-127"/>
              </a:rPr>
              <a:t>주차 아이템 피칭훈련</a:t>
            </a:r>
            <a:endParaRPr lang="en-US" altLang="ko-KR" sz="3500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3FE556C-575C-5DA6-A545-3F59683DA708}"/>
              </a:ext>
            </a:extLst>
          </p:cNvPr>
          <p:cNvSpPr/>
          <p:nvPr/>
        </p:nvSpPr>
        <p:spPr>
          <a:xfrm>
            <a:off x="0" y="850800"/>
            <a:ext cx="6096000" cy="4571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4EFC0F7-616E-88FF-5C44-602FFBC3FC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2000"/>
          <a:stretch/>
        </p:blipFill>
        <p:spPr>
          <a:xfrm>
            <a:off x="6212018" y="1668925"/>
            <a:ext cx="5593212" cy="36000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C9763A1-0154-E2DD-7DCA-6DC422EC1F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8671"/>
          <a:stretch/>
        </p:blipFill>
        <p:spPr>
          <a:xfrm>
            <a:off x="981558" y="1668925"/>
            <a:ext cx="523046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1105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FFB1D1D-4946-0410-FA22-060C6A036C0E}"/>
              </a:ext>
            </a:extLst>
          </p:cNvPr>
          <p:cNvSpPr txBox="1"/>
          <p:nvPr/>
        </p:nvSpPr>
        <p:spPr>
          <a:xfrm>
            <a:off x="758092" y="187761"/>
            <a:ext cx="6096000" cy="630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500" b="0" i="0" dirty="0">
                <a:effectLst/>
                <a:latin typeface="한컴 고딕" panose="02000500000000000000" pitchFamily="2" charset="-127"/>
                <a:ea typeface="한컴 고딕" panose="02000500000000000000" pitchFamily="2" charset="-127"/>
              </a:rPr>
              <a:t>2</a:t>
            </a:r>
            <a:r>
              <a:rPr lang="ko-KR" altLang="en-US" sz="3500" b="0" i="0" dirty="0">
                <a:effectLst/>
                <a:latin typeface="한컴 고딕" panose="02000500000000000000" pitchFamily="2" charset="-127"/>
                <a:ea typeface="한컴 고딕" panose="02000500000000000000" pitchFamily="2" charset="-127"/>
              </a:rPr>
              <a:t>주차 아이템 피칭훈련</a:t>
            </a:r>
            <a:endParaRPr lang="en-US" altLang="ko-KR" sz="3500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3FE556C-575C-5DA6-A545-3F59683DA708}"/>
              </a:ext>
            </a:extLst>
          </p:cNvPr>
          <p:cNvSpPr/>
          <p:nvPr/>
        </p:nvSpPr>
        <p:spPr>
          <a:xfrm>
            <a:off x="0" y="850800"/>
            <a:ext cx="6096000" cy="4571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488C5540-3C83-E63F-B689-A78C051BEC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1922" y="1124242"/>
            <a:ext cx="6888156" cy="5093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48774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FFB1D1D-4946-0410-FA22-060C6A036C0E}"/>
              </a:ext>
            </a:extLst>
          </p:cNvPr>
          <p:cNvSpPr txBox="1"/>
          <p:nvPr/>
        </p:nvSpPr>
        <p:spPr>
          <a:xfrm>
            <a:off x="1016000" y="150956"/>
            <a:ext cx="6096000" cy="630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500" b="0" i="0" dirty="0">
                <a:effectLst/>
                <a:latin typeface="한컴 고딕" panose="02000500000000000000" pitchFamily="2" charset="-127"/>
                <a:ea typeface="한컴 고딕" panose="02000500000000000000" pitchFamily="2" charset="-127"/>
              </a:rPr>
              <a:t>2</a:t>
            </a:r>
            <a:r>
              <a:rPr lang="ko-KR" altLang="en-US" sz="3500" b="0" i="0" dirty="0">
                <a:effectLst/>
                <a:latin typeface="한컴 고딕" panose="02000500000000000000" pitchFamily="2" charset="-127"/>
                <a:ea typeface="한컴 고딕" panose="02000500000000000000" pitchFamily="2" charset="-127"/>
              </a:rPr>
              <a:t>주차 아이템 피칭훈련</a:t>
            </a:r>
            <a:endParaRPr lang="en-US" altLang="ko-KR" sz="3500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3FE556C-575C-5DA6-A545-3F59683DA708}"/>
              </a:ext>
            </a:extLst>
          </p:cNvPr>
          <p:cNvSpPr/>
          <p:nvPr/>
        </p:nvSpPr>
        <p:spPr>
          <a:xfrm>
            <a:off x="0" y="850800"/>
            <a:ext cx="6096000" cy="4571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F0A0DCC8-65AF-5160-69F8-D794C47060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4" y="1019611"/>
            <a:ext cx="6068566" cy="5483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5CD7347E-B2AC-EFFA-B533-C8CFD4AF43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07" t="14868" r="8519" b="36411"/>
          <a:stretch/>
        </p:blipFill>
        <p:spPr>
          <a:xfrm>
            <a:off x="6729045" y="1467189"/>
            <a:ext cx="5065840" cy="3923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9975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951</TotalTime>
  <Words>142</Words>
  <Application>Microsoft Office PowerPoint</Application>
  <PresentationFormat>와이드스크린</PresentationFormat>
  <Paragraphs>42</Paragraphs>
  <Slides>19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7" baseType="lpstr">
      <vt:lpstr>HY헤드라인M</vt:lpstr>
      <vt:lpstr>Noto Sans CJK KR Medium</vt:lpstr>
      <vt:lpstr>Noto Sans CJK KR Regular</vt:lpstr>
      <vt:lpstr>Spoqa Han Sans</vt:lpstr>
      <vt:lpstr>맑은 고딕</vt:lpstr>
      <vt:lpstr>한컴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호주 생존기 :  6주 안에 창업하라고요?</dc:title>
  <dc:creator>나세빈</dc:creator>
  <cp:lastModifiedBy>나세빈</cp:lastModifiedBy>
  <cp:revision>1</cp:revision>
  <dcterms:created xsi:type="dcterms:W3CDTF">2023-03-12T16:45:26Z</dcterms:created>
  <dcterms:modified xsi:type="dcterms:W3CDTF">2023-03-13T08:36:27Z</dcterms:modified>
</cp:coreProperties>
</file>